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2"/>
  </p:notesMasterIdLst>
  <p:sldIdLst>
    <p:sldId id="256" r:id="rId2"/>
    <p:sldId id="257" r:id="rId3"/>
    <p:sldId id="294"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784" r:id="rId26"/>
    <p:sldId id="786" r:id="rId27"/>
    <p:sldId id="280" r:id="rId28"/>
    <p:sldId id="279" r:id="rId29"/>
    <p:sldId id="281" r:id="rId30"/>
    <p:sldId id="787" r:id="rId31"/>
    <p:sldId id="282" r:id="rId32"/>
    <p:sldId id="283" r:id="rId33"/>
    <p:sldId id="284" r:id="rId34"/>
    <p:sldId id="285" r:id="rId35"/>
    <p:sldId id="286" r:id="rId36"/>
    <p:sldId id="788" r:id="rId37"/>
    <p:sldId id="287" r:id="rId38"/>
    <p:sldId id="288" r:id="rId39"/>
    <p:sldId id="289" r:id="rId40"/>
    <p:sldId id="290" r:id="rId41"/>
    <p:sldId id="783" r:id="rId42"/>
    <p:sldId id="792" r:id="rId43"/>
    <p:sldId id="292" r:id="rId44"/>
    <p:sldId id="793" r:id="rId45"/>
    <p:sldId id="794" r:id="rId46"/>
    <p:sldId id="795" r:id="rId47"/>
    <p:sldId id="796" r:id="rId48"/>
    <p:sldId id="798" r:id="rId49"/>
    <p:sldId id="799" r:id="rId50"/>
    <p:sldId id="293" r:id="rId5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5503E06-A70E-4C6C-AD04-6633B6A40C94}">
  <a:tblStyle styleId="{15503E06-A70E-4C6C-AD04-6633B6A40C94}" styleName="Table_0">
    <a:wholeTbl>
      <a:tcTxStyle b="off" i="off">
        <a:font>
          <a:latin typeface="Tw Cen MT"/>
          <a:ea typeface="Tw Cen MT"/>
          <a:cs typeface="Tw Cen MT"/>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F5F8FA"/>
          </a:solidFill>
        </a:fill>
      </a:tcStyle>
    </a:wholeTbl>
    <a:band1H>
      <a:tcStyle>
        <a:tcBdr/>
        <a:fill>
          <a:solidFill>
            <a:srgbClr val="E9F0F5"/>
          </a:solidFill>
        </a:fill>
      </a:tcStyle>
    </a:band1H>
    <a:band1V>
      <a:tcStyle>
        <a:tcBdr/>
        <a:fill>
          <a:solidFill>
            <a:srgbClr val="E9F0F5"/>
          </a:solidFill>
        </a:fill>
      </a:tcStyle>
    </a:band1V>
    <a:lastCol>
      <a:tcTxStyle b="on" i="off">
        <a:font>
          <a:latin typeface="Tw Cen MT"/>
          <a:ea typeface="Tw Cen MT"/>
          <a:cs typeface="Tw Cen MT"/>
        </a:font>
        <a:schemeClr val="lt1"/>
      </a:tcTxStyle>
      <a:tcStyle>
        <a:tcBdr/>
        <a:fill>
          <a:solidFill>
            <a:schemeClr val="accent1"/>
          </a:solidFill>
        </a:fill>
      </a:tcStyle>
    </a:lastCol>
    <a:firstCol>
      <a:tcTxStyle b="on" i="off">
        <a:font>
          <a:latin typeface="Tw Cen MT"/>
          <a:ea typeface="Tw Cen MT"/>
          <a:cs typeface="Tw Cen MT"/>
        </a:font>
        <a:schemeClr val="lt1"/>
      </a:tcTxStyle>
      <a:tcStyle>
        <a:tcBdr/>
        <a:fill>
          <a:solidFill>
            <a:schemeClr val="accent1"/>
          </a:solidFill>
        </a:fill>
      </a:tcStyle>
    </a:firstCol>
    <a:lastRow>
      <a:tcTxStyle b="on" i="off">
        <a:font>
          <a:latin typeface="Tw Cen MT"/>
          <a:ea typeface="Tw Cen MT"/>
          <a:cs typeface="Tw Cen MT"/>
        </a:font>
        <a:schemeClr val="lt1"/>
      </a:tcTxStyle>
      <a:tcStyle>
        <a:tcBdr>
          <a:top>
            <a:ln w="38100" cap="flat" cmpd="sng">
              <a:solidFill>
                <a:schemeClr val="lt1"/>
              </a:solidFill>
              <a:prstDash val="solid"/>
              <a:round/>
              <a:headEnd type="none" w="med" len="med"/>
              <a:tailEnd type="none" w="med" len="med"/>
            </a:ln>
          </a:top>
        </a:tcBdr>
        <a:fill>
          <a:solidFill>
            <a:schemeClr val="accent1"/>
          </a:solidFill>
        </a:fill>
      </a:tcStyle>
    </a:lastRow>
    <a:firstRow>
      <a:tcTxStyle b="on" i="off">
        <a:font>
          <a:latin typeface="Tw Cen MT"/>
          <a:ea typeface="Tw Cen MT"/>
          <a:cs typeface="Tw Cen MT"/>
        </a:font>
        <a:schemeClr val="lt1"/>
      </a:tcTxStyle>
      <a:tcStyle>
        <a:tcBdr>
          <a:bottom>
            <a:ln w="38100" cap="flat" cmpd="sng">
              <a:solidFill>
                <a:schemeClr val="lt1"/>
              </a:solidFill>
              <a:prstDash val="solid"/>
              <a:round/>
              <a:headEnd type="none" w="med" len="med"/>
              <a:tailEnd type="none" w="med" len="med"/>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62" y="2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4526688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2" name="Shape 1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98453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53" name="Shape 1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82679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650823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68" name="Shape 1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90110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75" name="Shape 1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09296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300769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9" name="Shape 1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74856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96" name="Shape 1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269353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208031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10" name="Shape 2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239358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17" name="Shape 2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62775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203288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24" name="Shape 2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866397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31" name="Shape 2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36090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38" name="Shape 2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8897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45" name="Shape 2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318013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52" name="Shape 2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59700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66" name="Shape 2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6349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59" name="Shape 2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846839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73" name="Shape 27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Minor edit on this slide</a:t>
            </a:r>
          </a:p>
        </p:txBody>
      </p:sp>
      <p:sp>
        <p:nvSpPr>
          <p:cNvPr id="274" name="Shape 27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29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361139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80" name="Shape 2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008217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Shape 2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86" name="Shape 2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25047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452185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93" name="Shape 2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954642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00" name="Shape 3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210214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Shape 3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07" name="Shape 3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78729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Shape 3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13" name="Shape 3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611846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Shape 3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19" name="Shape 3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29783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Shape 3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25" name="Shape 3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436783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Shape 3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31" name="Shape 3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18703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Shape 3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43" name="Shape 3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024769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Shape 3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49" name="Shape 3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35659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1078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23" name="Shape 1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64580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29" name="Shape 1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2192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35" name="Shape 1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47392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41" name="Shape 1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2932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47" name="Shape 1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96313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cSld name="Section Header">
    <p:bg>
      <p:bgPr>
        <a:blipFill rotWithShape="1">
          <a:blip r:embed="rId2">
            <a:alphaModFix/>
          </a:blip>
          <a:tile tx="0" ty="0" sx="100000" sy="100000" flip="none" algn="tl"/>
        </a:blipFill>
        <a:effectLst/>
      </p:bgPr>
    </p:bg>
    <p:spTree>
      <p:nvGrpSpPr>
        <p:cNvPr id="1" name="Shape 18"/>
        <p:cNvGrpSpPr/>
        <p:nvPr/>
      </p:nvGrpSpPr>
      <p:grpSpPr>
        <a:xfrm>
          <a:off x="0" y="0"/>
          <a:ext cx="0" cy="0"/>
          <a:chOff x="0" y="0"/>
          <a:chExt cx="0" cy="0"/>
        </a:xfrm>
      </p:grpSpPr>
      <p:sp>
        <p:nvSpPr>
          <p:cNvPr id="19" name="Shape 19"/>
          <p:cNvSpPr txBox="1">
            <a:spLocks noGrp="1"/>
          </p:cNvSpPr>
          <p:nvPr>
            <p:ph type="body" idx="1"/>
          </p:nvPr>
        </p:nvSpPr>
        <p:spPr>
          <a:xfrm>
            <a:off x="1371600" y="2743200"/>
            <a:ext cx="7123113" cy="1673224"/>
          </a:xfrm>
          <a:prstGeom prst="rect">
            <a:avLst/>
          </a:prstGeom>
          <a:noFill/>
          <a:ln>
            <a:noFill/>
          </a:ln>
        </p:spPr>
        <p:txBody>
          <a:bodyPr lIns="91425" tIns="91425" rIns="91425" bIns="91425" anchor="t" anchorCtr="0"/>
          <a:lstStyle>
            <a:lvl1pPr marL="0" lvl="0" indent="0" rtl="0">
              <a:spcBef>
                <a:spcPts val="0"/>
              </a:spcBef>
              <a:buClr>
                <a:schemeClr val="dk2"/>
              </a:buClr>
              <a:buNone/>
              <a:defRPr/>
            </a:lvl1pPr>
            <a:lvl2pPr lvl="1" rtl="0">
              <a:spcBef>
                <a:spcPts val="0"/>
              </a:spcBef>
              <a:buClr>
                <a:srgbClr val="888888"/>
              </a:buClr>
              <a:buNone/>
              <a:defRPr/>
            </a:lvl2pPr>
            <a:lvl3pPr lvl="2" rtl="0">
              <a:spcBef>
                <a:spcPts val="0"/>
              </a:spcBef>
              <a:buClr>
                <a:srgbClr val="888888"/>
              </a:buClr>
              <a:buNone/>
              <a:defRPr/>
            </a:lvl3pPr>
            <a:lvl4pPr lvl="3" rtl="0">
              <a:spcBef>
                <a:spcPts val="0"/>
              </a:spcBef>
              <a:buClr>
                <a:srgbClr val="888888"/>
              </a:buClr>
              <a:buNone/>
              <a:defRPr/>
            </a:lvl4pPr>
            <a:lvl5pPr lvl="4" rtl="0">
              <a:spcBef>
                <a:spcPts val="0"/>
              </a:spcBef>
              <a:buClr>
                <a:srgbClr val="888888"/>
              </a:buClr>
              <a:buNone/>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0" name="Shape 20"/>
          <p:cNvSpPr/>
          <p:nvPr/>
        </p:nvSpPr>
        <p:spPr>
          <a:xfrm>
            <a:off x="0" y="1524000"/>
            <a:ext cx="9144000" cy="1143000"/>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21" name="Shape 21"/>
          <p:cNvSpPr/>
          <p:nvPr/>
        </p:nvSpPr>
        <p:spPr>
          <a:xfrm>
            <a:off x="0" y="1600200"/>
            <a:ext cx="1295400" cy="990599"/>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22" name="Shape 22"/>
          <p:cNvSpPr/>
          <p:nvPr/>
        </p:nvSpPr>
        <p:spPr>
          <a:xfrm>
            <a:off x="1371600" y="1600200"/>
            <a:ext cx="7772400" cy="990599"/>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23" name="Shape 23"/>
          <p:cNvSpPr txBox="1">
            <a:spLocks noGrp="1"/>
          </p:cNvSpPr>
          <p:nvPr>
            <p:ph type="title"/>
          </p:nvPr>
        </p:nvSpPr>
        <p:spPr>
          <a:xfrm>
            <a:off x="1371600" y="1600200"/>
            <a:ext cx="7619999" cy="990599"/>
          </a:xfrm>
          <a:prstGeom prst="rect">
            <a:avLst/>
          </a:prstGeom>
          <a:noFill/>
          <a:ln>
            <a:noFill/>
          </a:ln>
        </p:spPr>
        <p:txBody>
          <a:bodyPr lIns="91425" tIns="91425" rIns="91425" bIns="91425" anchor="ctr" anchorCtr="0"/>
          <a:lstStyle>
            <a:lvl1pPr lvl="0" algn="l" rtl="0">
              <a:spcBef>
                <a:spcPts val="0"/>
              </a:spcBef>
              <a:buClr>
                <a:srgbClr val="FFFFFF"/>
              </a:buClr>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4" name="Shape 24"/>
          <p:cNvSpPr txBox="1">
            <a:spLocks noGrp="1"/>
          </p:cNvSpPr>
          <p:nvPr>
            <p:ph type="dt" idx="10"/>
          </p:nvPr>
        </p:nvSpPr>
        <p:spPr>
          <a:xfrm>
            <a:off x="6096000" y="6248400"/>
            <a:ext cx="26669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5" name="Shape 25"/>
          <p:cNvSpPr txBox="1">
            <a:spLocks noGrp="1"/>
          </p:cNvSpPr>
          <p:nvPr>
            <p:ph type="sldNum" idx="12"/>
          </p:nvPr>
        </p:nvSpPr>
        <p:spPr>
          <a:xfrm>
            <a:off x="0" y="1752600"/>
            <a:ext cx="1295400" cy="70167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6" name="Shape 26"/>
          <p:cNvSpPr txBox="1">
            <a:spLocks noGrp="1"/>
          </p:cNvSpPr>
          <p:nvPr>
            <p:ph type="ftr" idx="11"/>
          </p:nvPr>
        </p:nvSpPr>
        <p:spPr>
          <a:xfrm>
            <a:off x="609600" y="6248205"/>
            <a:ext cx="5421083" cy="365125"/>
          </a:xfrm>
          <a:prstGeom prst="rect">
            <a:avLst/>
          </a:prstGeom>
          <a:noFill/>
          <a:ln>
            <a:noFill/>
          </a:ln>
        </p:spPr>
        <p:txBody>
          <a:bodyPr lIns="91425" tIns="91425" rIns="91425" bIns="91425" anchor="ctr"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609600" y="228600"/>
            <a:ext cx="8153399" cy="990599"/>
          </a:xfrm>
          <a:prstGeom prst="rect">
            <a:avLst/>
          </a:prstGeom>
          <a:noFill/>
          <a:ln>
            <a:noFill/>
          </a:ln>
        </p:spPr>
        <p:txBody>
          <a:bodyPr lIns="91425" tIns="91425" rIns="91425" bIns="91425" anchor="ctr" anchorCtr="0"/>
          <a:lstStyle>
            <a:lvl1pPr lvl="0" algn="l" rtl="0">
              <a:spcBef>
                <a:spcPts val="0"/>
              </a:spcBef>
              <a:buClr>
                <a:schemeClr val="dk2"/>
              </a:buClr>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7" name="Shape 87"/>
          <p:cNvSpPr txBox="1">
            <a:spLocks noGrp="1"/>
          </p:cNvSpPr>
          <p:nvPr>
            <p:ph type="body" idx="1"/>
          </p:nvPr>
        </p:nvSpPr>
        <p:spPr>
          <a:xfrm rot="5400000">
            <a:off x="2426207" y="-213359"/>
            <a:ext cx="4526279" cy="8153399"/>
          </a:xfrm>
          <a:prstGeom prst="rect">
            <a:avLst/>
          </a:prstGeom>
          <a:noFill/>
          <a:ln>
            <a:noFill/>
          </a:ln>
        </p:spPr>
        <p:txBody>
          <a:bodyPr lIns="91425" tIns="91425" rIns="91425" bIns="91425" anchor="t" anchorCtr="0"/>
          <a:lstStyle>
            <a:lvl1pPr marL="320040" lvl="0" indent="-209550" algn="l" rtl="0">
              <a:spcBef>
                <a:spcPts val="700"/>
              </a:spcBef>
              <a:buClr>
                <a:schemeClr val="accent2"/>
              </a:buClr>
              <a:buFont typeface="Noto Symbol"/>
              <a:buChar char="◻"/>
              <a:defRPr/>
            </a:lvl1pPr>
            <a:lvl2pPr marL="640080" lvl="1" indent="-168910" algn="l" rtl="0">
              <a:spcBef>
                <a:spcPts val="550"/>
              </a:spcBef>
              <a:buClr>
                <a:schemeClr val="accent1"/>
              </a:buClr>
              <a:buFont typeface="Noto Symbol"/>
              <a:buChar char="⬜"/>
              <a:defRPr/>
            </a:lvl2pPr>
            <a:lvl3pPr marL="914400" lvl="2" indent="-119062" algn="l" rtl="0">
              <a:spcBef>
                <a:spcPts val="500"/>
              </a:spcBef>
              <a:buClr>
                <a:schemeClr val="accent2"/>
              </a:buClr>
              <a:buFont typeface="Noto Symbol"/>
              <a:buChar char="■"/>
              <a:defRPr/>
            </a:lvl3pPr>
            <a:lvl4pPr marL="1371600" lvl="3" indent="-133350" algn="l" rtl="0">
              <a:spcBef>
                <a:spcPts val="400"/>
              </a:spcBef>
              <a:buClr>
                <a:schemeClr val="accent3"/>
              </a:buClr>
              <a:buFont typeface="Noto Symbol"/>
              <a:buChar char="■"/>
              <a:defRPr/>
            </a:lvl4pPr>
            <a:lvl5pPr marL="1828800" lvl="4" indent="-146050" algn="l" rtl="0">
              <a:spcBef>
                <a:spcPts val="400"/>
              </a:spcBef>
              <a:buClr>
                <a:schemeClr val="accent4"/>
              </a:buClr>
              <a:buFont typeface="Noto Symbol"/>
              <a:buChar char="■"/>
              <a:defRPr/>
            </a:lvl5pPr>
            <a:lvl6pPr marL="2103120" lvl="5" indent="-121920" algn="l" rtl="0">
              <a:spcBef>
                <a:spcPts val="360"/>
              </a:spcBef>
              <a:buClr>
                <a:schemeClr val="accent1"/>
              </a:buClr>
              <a:buFont typeface="Noto Symbol"/>
              <a:buChar char="▪"/>
              <a:defRPr/>
            </a:lvl6pPr>
            <a:lvl7pPr marL="2377440" lvl="6" indent="-116839" algn="l" rtl="0">
              <a:spcBef>
                <a:spcPts val="360"/>
              </a:spcBef>
              <a:buClr>
                <a:schemeClr val="accent2"/>
              </a:buClr>
              <a:buFont typeface="Noto Symbol"/>
              <a:buChar char="▪"/>
              <a:defRPr/>
            </a:lvl7pPr>
            <a:lvl8pPr marL="2651760" lvl="7" indent="-124460" algn="l" rtl="0">
              <a:spcBef>
                <a:spcPts val="360"/>
              </a:spcBef>
              <a:buClr>
                <a:schemeClr val="accent3"/>
              </a:buClr>
              <a:buFont typeface="Noto Symbol"/>
              <a:buChar char="▪"/>
              <a:defRPr/>
            </a:lvl8pPr>
            <a:lvl9pPr marL="2926080" lvl="8" indent="-119379" algn="l" rtl="0">
              <a:spcBef>
                <a:spcPts val="360"/>
              </a:spcBef>
              <a:buClr>
                <a:schemeClr val="accent4"/>
              </a:buClr>
              <a:buFont typeface="Noto Symbol"/>
              <a:buChar char="▪"/>
              <a:defRPr/>
            </a:lvl9pPr>
          </a:lstStyle>
          <a:p>
            <a:endParaRPr/>
          </a:p>
        </p:txBody>
      </p:sp>
      <p:sp>
        <p:nvSpPr>
          <p:cNvPr id="88" name="Shape 88"/>
          <p:cNvSpPr txBox="1">
            <a:spLocks noGrp="1"/>
          </p:cNvSpPr>
          <p:nvPr>
            <p:ph type="dt" idx="10"/>
          </p:nvPr>
        </p:nvSpPr>
        <p:spPr>
          <a:xfrm>
            <a:off x="6096000" y="6248400"/>
            <a:ext cx="26669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89" name="Shape 89"/>
          <p:cNvSpPr txBox="1">
            <a:spLocks noGrp="1"/>
          </p:cNvSpPr>
          <p:nvPr>
            <p:ph type="ftr" idx="11"/>
          </p:nvPr>
        </p:nvSpPr>
        <p:spPr>
          <a:xfrm>
            <a:off x="609600" y="6248205"/>
            <a:ext cx="5421083" cy="365125"/>
          </a:xfrm>
          <a:prstGeom prst="rect">
            <a:avLst/>
          </a:prstGeom>
          <a:noFill/>
          <a:ln>
            <a:noFill/>
          </a:ln>
        </p:spPr>
        <p:txBody>
          <a:bodyPr lIns="91425" tIns="91425" rIns="91425" bIns="91425" anchor="ctr"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90" name="Shape 90"/>
          <p:cNvSpPr txBox="1">
            <a:spLocks noGrp="1"/>
          </p:cNvSpPr>
          <p:nvPr>
            <p:ph type="sldNum" idx="12"/>
          </p:nvPr>
        </p:nvSpPr>
        <p:spPr>
          <a:xfrm>
            <a:off x="0" y="1272221"/>
            <a:ext cx="533399" cy="24447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i="0" u="none" strike="noStrike" cap="none">
                <a:solidFill>
                  <a:srgbClr val="FFFFFF"/>
                </a:solidFill>
                <a:latin typeface="Arial"/>
                <a:ea typeface="Arial"/>
                <a:cs typeface="Arial"/>
                <a:sym typeface="Arial"/>
              </a:rPr>
              <a:t>‹#›</a:t>
            </a:fld>
            <a:endParaRPr lang="en-US" sz="1400" b="1"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bg>
      <p:bgPr>
        <a:solidFill>
          <a:schemeClr val="lt1"/>
        </a:solidFill>
        <a:effectLst/>
      </p:bgPr>
    </p:bg>
    <p:spTree>
      <p:nvGrpSpPr>
        <p:cNvPr id="1" name="Shape 91"/>
        <p:cNvGrpSpPr/>
        <p:nvPr/>
      </p:nvGrpSpPr>
      <p:grpSpPr>
        <a:xfrm>
          <a:off x="0" y="0"/>
          <a:ext cx="0" cy="0"/>
          <a:chOff x="0" y="0"/>
          <a:chExt cx="0" cy="0"/>
        </a:xfrm>
      </p:grpSpPr>
      <p:sp>
        <p:nvSpPr>
          <p:cNvPr id="92" name="Shape 92"/>
          <p:cNvSpPr txBox="1">
            <a:spLocks noGrp="1"/>
          </p:cNvSpPr>
          <p:nvPr>
            <p:ph type="title"/>
          </p:nvPr>
        </p:nvSpPr>
        <p:spPr>
          <a:xfrm rot="5400000">
            <a:off x="4823618" y="2339181"/>
            <a:ext cx="5516562" cy="2057400"/>
          </a:xfrm>
          <a:prstGeom prst="rect">
            <a:avLst/>
          </a:prstGeom>
          <a:noFill/>
          <a:ln>
            <a:noFill/>
          </a:ln>
        </p:spPr>
        <p:txBody>
          <a:bodyPr lIns="91425" tIns="91425" rIns="91425" bIns="91425" anchor="ctr" anchorCtr="0"/>
          <a:lstStyle>
            <a:lvl1pPr lvl="0" algn="l" rtl="0">
              <a:spcBef>
                <a:spcPts val="0"/>
              </a:spcBef>
              <a:buClr>
                <a:schemeClr val="dk2"/>
              </a:buClr>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93" name="Shape 93"/>
          <p:cNvSpPr txBox="1">
            <a:spLocks noGrp="1"/>
          </p:cNvSpPr>
          <p:nvPr>
            <p:ph type="body" idx="1"/>
          </p:nvPr>
        </p:nvSpPr>
        <p:spPr>
          <a:xfrm rot="5400000">
            <a:off x="480217" y="586581"/>
            <a:ext cx="5516564" cy="5562600"/>
          </a:xfrm>
          <a:prstGeom prst="rect">
            <a:avLst/>
          </a:prstGeom>
          <a:noFill/>
          <a:ln>
            <a:noFill/>
          </a:ln>
        </p:spPr>
        <p:txBody>
          <a:bodyPr lIns="91425" tIns="91425" rIns="91425" bIns="91425" anchor="t" anchorCtr="0"/>
          <a:lstStyle>
            <a:lvl1pPr marL="320040" lvl="0" indent="-209550" algn="l" rtl="0">
              <a:spcBef>
                <a:spcPts val="700"/>
              </a:spcBef>
              <a:buClr>
                <a:schemeClr val="accent2"/>
              </a:buClr>
              <a:buFont typeface="Noto Symbol"/>
              <a:buChar char="◻"/>
              <a:defRPr/>
            </a:lvl1pPr>
            <a:lvl2pPr marL="640080" lvl="1" indent="-168910" algn="l" rtl="0">
              <a:spcBef>
                <a:spcPts val="550"/>
              </a:spcBef>
              <a:buClr>
                <a:schemeClr val="accent1"/>
              </a:buClr>
              <a:buFont typeface="Noto Symbol"/>
              <a:buChar char="⬜"/>
              <a:defRPr/>
            </a:lvl2pPr>
            <a:lvl3pPr marL="914400" lvl="2" indent="-119062" algn="l" rtl="0">
              <a:spcBef>
                <a:spcPts val="500"/>
              </a:spcBef>
              <a:buClr>
                <a:schemeClr val="accent2"/>
              </a:buClr>
              <a:buFont typeface="Noto Symbol"/>
              <a:buChar char="■"/>
              <a:defRPr/>
            </a:lvl3pPr>
            <a:lvl4pPr marL="1371600" lvl="3" indent="-133350" algn="l" rtl="0">
              <a:spcBef>
                <a:spcPts val="400"/>
              </a:spcBef>
              <a:buClr>
                <a:schemeClr val="accent3"/>
              </a:buClr>
              <a:buFont typeface="Noto Symbol"/>
              <a:buChar char="■"/>
              <a:defRPr/>
            </a:lvl4pPr>
            <a:lvl5pPr marL="1828800" lvl="4" indent="-146050" algn="l" rtl="0">
              <a:spcBef>
                <a:spcPts val="400"/>
              </a:spcBef>
              <a:buClr>
                <a:schemeClr val="accent4"/>
              </a:buClr>
              <a:buFont typeface="Noto Symbol"/>
              <a:buChar char="■"/>
              <a:defRPr/>
            </a:lvl5pPr>
            <a:lvl6pPr marL="2103120" lvl="5" indent="-121920" algn="l" rtl="0">
              <a:spcBef>
                <a:spcPts val="360"/>
              </a:spcBef>
              <a:buClr>
                <a:schemeClr val="accent1"/>
              </a:buClr>
              <a:buFont typeface="Noto Symbol"/>
              <a:buChar char="▪"/>
              <a:defRPr/>
            </a:lvl6pPr>
            <a:lvl7pPr marL="2377440" lvl="6" indent="-116839" algn="l" rtl="0">
              <a:spcBef>
                <a:spcPts val="360"/>
              </a:spcBef>
              <a:buClr>
                <a:schemeClr val="accent2"/>
              </a:buClr>
              <a:buFont typeface="Noto Symbol"/>
              <a:buChar char="▪"/>
              <a:defRPr/>
            </a:lvl7pPr>
            <a:lvl8pPr marL="2651760" lvl="7" indent="-124460" algn="l" rtl="0">
              <a:spcBef>
                <a:spcPts val="360"/>
              </a:spcBef>
              <a:buClr>
                <a:schemeClr val="accent3"/>
              </a:buClr>
              <a:buFont typeface="Noto Symbol"/>
              <a:buChar char="▪"/>
              <a:defRPr/>
            </a:lvl8pPr>
            <a:lvl9pPr marL="2926080" lvl="8" indent="-119379" algn="l" rtl="0">
              <a:spcBef>
                <a:spcPts val="360"/>
              </a:spcBef>
              <a:buClr>
                <a:schemeClr val="accent4"/>
              </a:buClr>
              <a:buFont typeface="Noto Symbol"/>
              <a:buChar char="▪"/>
              <a:defRPr/>
            </a:lvl9pPr>
          </a:lstStyle>
          <a:p>
            <a:endParaRPr/>
          </a:p>
        </p:txBody>
      </p:sp>
      <p:sp>
        <p:nvSpPr>
          <p:cNvPr id="94" name="Shape 94"/>
          <p:cNvSpPr txBox="1">
            <a:spLocks noGrp="1"/>
          </p:cNvSpPr>
          <p:nvPr>
            <p:ph type="dt" idx="10"/>
          </p:nvPr>
        </p:nvSpPr>
        <p:spPr>
          <a:xfrm>
            <a:off x="6553200" y="6248401"/>
            <a:ext cx="22097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95" name="Shape 95"/>
          <p:cNvSpPr txBox="1">
            <a:spLocks noGrp="1"/>
          </p:cNvSpPr>
          <p:nvPr>
            <p:ph type="ftr" idx="11"/>
          </p:nvPr>
        </p:nvSpPr>
        <p:spPr>
          <a:xfrm>
            <a:off x="457200" y="6248207"/>
            <a:ext cx="5573482" cy="365125"/>
          </a:xfrm>
          <a:prstGeom prst="rect">
            <a:avLst/>
          </a:prstGeom>
          <a:noFill/>
          <a:ln>
            <a:noFill/>
          </a:ln>
        </p:spPr>
        <p:txBody>
          <a:bodyPr lIns="91425" tIns="91425" rIns="91425" bIns="91425" anchor="ctr"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96" name="Shape 96"/>
          <p:cNvSpPr/>
          <p:nvPr/>
        </p:nvSpPr>
        <p:spPr>
          <a:xfrm>
            <a:off x="6096317" y="0"/>
            <a:ext cx="320039" cy="6858000"/>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97" name="Shape 97"/>
          <p:cNvSpPr/>
          <p:nvPr/>
        </p:nvSpPr>
        <p:spPr>
          <a:xfrm>
            <a:off x="6142037" y="609600"/>
            <a:ext cx="228600" cy="6248399"/>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98" name="Shape 98"/>
          <p:cNvSpPr/>
          <p:nvPr/>
        </p:nvSpPr>
        <p:spPr>
          <a:xfrm>
            <a:off x="6142037" y="0"/>
            <a:ext cx="228600" cy="533399"/>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99" name="Shape 99"/>
          <p:cNvSpPr txBox="1">
            <a:spLocks noGrp="1"/>
          </p:cNvSpPr>
          <p:nvPr>
            <p:ph type="sldNum" idx="12"/>
          </p:nvPr>
        </p:nvSpPr>
        <p:spPr>
          <a:xfrm rot="5400000">
            <a:off x="5989638" y="144462"/>
            <a:ext cx="533399" cy="24447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i="0" u="none" strike="noStrike" cap="none">
                <a:solidFill>
                  <a:srgbClr val="FFFFFF"/>
                </a:solidFill>
                <a:latin typeface="Arial"/>
                <a:ea typeface="Arial"/>
                <a:cs typeface="Arial"/>
                <a:sym typeface="Arial"/>
              </a:rPr>
              <a:t>‹#›</a:t>
            </a:fld>
            <a:endParaRPr lang="en-US" sz="1400" b="1"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612647" y="228600"/>
            <a:ext cx="8153399" cy="990599"/>
          </a:xfrm>
          <a:prstGeom prst="rect">
            <a:avLst/>
          </a:prstGeom>
          <a:noFill/>
          <a:ln>
            <a:noFill/>
          </a:ln>
        </p:spPr>
        <p:txBody>
          <a:bodyPr lIns="91425" tIns="91425" rIns="91425" bIns="91425" anchor="ctr" anchorCtr="0"/>
          <a:lstStyle>
            <a:lvl1pPr lvl="0" algn="l" rtl="0">
              <a:spcBef>
                <a:spcPts val="0"/>
              </a:spcBef>
              <a:buClr>
                <a:schemeClr val="dk2"/>
              </a:buClr>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9" name="Shape 29"/>
          <p:cNvSpPr txBox="1">
            <a:spLocks noGrp="1"/>
          </p:cNvSpPr>
          <p:nvPr>
            <p:ph type="dt" idx="10"/>
          </p:nvPr>
        </p:nvSpPr>
        <p:spPr>
          <a:xfrm>
            <a:off x="6096000" y="6248400"/>
            <a:ext cx="26669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30" name="Shape 30"/>
          <p:cNvSpPr txBox="1">
            <a:spLocks noGrp="1"/>
          </p:cNvSpPr>
          <p:nvPr>
            <p:ph type="ftr" idx="11"/>
          </p:nvPr>
        </p:nvSpPr>
        <p:spPr>
          <a:xfrm>
            <a:off x="609600" y="6248205"/>
            <a:ext cx="5421083" cy="365125"/>
          </a:xfrm>
          <a:prstGeom prst="rect">
            <a:avLst/>
          </a:prstGeom>
          <a:noFill/>
          <a:ln>
            <a:noFill/>
          </a:ln>
        </p:spPr>
        <p:txBody>
          <a:bodyPr lIns="91425" tIns="91425" rIns="91425" bIns="91425" anchor="ctr"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31" name="Shape 31"/>
          <p:cNvSpPr txBox="1">
            <a:spLocks noGrp="1"/>
          </p:cNvSpPr>
          <p:nvPr>
            <p:ph type="sldNum" idx="12"/>
          </p:nvPr>
        </p:nvSpPr>
        <p:spPr>
          <a:xfrm>
            <a:off x="0" y="1272221"/>
            <a:ext cx="533399" cy="24447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i="0" u="none" strike="noStrike" cap="none">
                <a:solidFill>
                  <a:srgbClr val="FFFFFF"/>
                </a:solidFill>
                <a:latin typeface="Arial"/>
                <a:ea typeface="Arial"/>
                <a:cs typeface="Arial"/>
                <a:sym typeface="Arial"/>
              </a:rPr>
              <a:t>‹#›</a:t>
            </a:fld>
            <a:endParaRPr lang="en-US" sz="1400" b="1" i="0" u="none" strike="noStrike" cap="none">
              <a:solidFill>
                <a:srgbClr val="FFFFFF"/>
              </a:solidFill>
              <a:latin typeface="Arial"/>
              <a:ea typeface="Arial"/>
              <a:cs typeface="Arial"/>
              <a:sym typeface="Arial"/>
            </a:endParaRPr>
          </a:p>
        </p:txBody>
      </p:sp>
      <p:sp>
        <p:nvSpPr>
          <p:cNvPr id="32" name="Shape 32"/>
          <p:cNvSpPr txBox="1">
            <a:spLocks noGrp="1"/>
          </p:cNvSpPr>
          <p:nvPr>
            <p:ph type="body" idx="1"/>
          </p:nvPr>
        </p:nvSpPr>
        <p:spPr>
          <a:xfrm>
            <a:off x="612647" y="1600200"/>
            <a:ext cx="8153399" cy="4495800"/>
          </a:xfrm>
          <a:prstGeom prst="rect">
            <a:avLst/>
          </a:prstGeom>
          <a:noFill/>
          <a:ln>
            <a:noFill/>
          </a:ln>
        </p:spPr>
        <p:txBody>
          <a:bodyPr lIns="91425" tIns="91425" rIns="91425" bIns="91425" anchor="t" anchorCtr="0"/>
          <a:lstStyle>
            <a:lvl1pPr marL="320040" lvl="0" indent="-209550" algn="l" rtl="0">
              <a:spcBef>
                <a:spcPts val="700"/>
              </a:spcBef>
              <a:buClr>
                <a:schemeClr val="accent2"/>
              </a:buClr>
              <a:buFont typeface="Noto Symbol"/>
              <a:buChar char="◻"/>
              <a:defRPr/>
            </a:lvl1pPr>
            <a:lvl2pPr marL="640080" lvl="1" indent="-168910" algn="l" rtl="0">
              <a:spcBef>
                <a:spcPts val="550"/>
              </a:spcBef>
              <a:buClr>
                <a:schemeClr val="accent1"/>
              </a:buClr>
              <a:buFont typeface="Noto Symbol"/>
              <a:buChar char="⬜"/>
              <a:defRPr/>
            </a:lvl2pPr>
            <a:lvl3pPr marL="914400" lvl="2" indent="-119062" algn="l" rtl="0">
              <a:spcBef>
                <a:spcPts val="500"/>
              </a:spcBef>
              <a:buClr>
                <a:schemeClr val="accent2"/>
              </a:buClr>
              <a:buFont typeface="Noto Symbol"/>
              <a:buChar char="■"/>
              <a:defRPr/>
            </a:lvl3pPr>
            <a:lvl4pPr marL="1371600" lvl="3" indent="-133350" algn="l" rtl="0">
              <a:spcBef>
                <a:spcPts val="400"/>
              </a:spcBef>
              <a:buClr>
                <a:schemeClr val="accent3"/>
              </a:buClr>
              <a:buFont typeface="Noto Symbol"/>
              <a:buChar char="■"/>
              <a:defRPr/>
            </a:lvl4pPr>
            <a:lvl5pPr marL="1828800" lvl="4" indent="-146050" algn="l" rtl="0">
              <a:spcBef>
                <a:spcPts val="400"/>
              </a:spcBef>
              <a:buClr>
                <a:schemeClr val="accent4"/>
              </a:buClr>
              <a:buFont typeface="Noto Symbol"/>
              <a:buChar char="■"/>
              <a:defRPr/>
            </a:lvl5pPr>
            <a:lvl6pPr marL="2103120" lvl="5" indent="-121920" algn="l" rtl="0">
              <a:spcBef>
                <a:spcPts val="360"/>
              </a:spcBef>
              <a:buClr>
                <a:schemeClr val="accent1"/>
              </a:buClr>
              <a:buFont typeface="Noto Symbol"/>
              <a:buChar char="▪"/>
              <a:defRPr/>
            </a:lvl6pPr>
            <a:lvl7pPr marL="2377440" lvl="6" indent="-116839" algn="l" rtl="0">
              <a:spcBef>
                <a:spcPts val="360"/>
              </a:spcBef>
              <a:buClr>
                <a:schemeClr val="accent2"/>
              </a:buClr>
              <a:buFont typeface="Noto Symbol"/>
              <a:buChar char="▪"/>
              <a:defRPr/>
            </a:lvl7pPr>
            <a:lvl8pPr marL="2651760" lvl="7" indent="-124460" algn="l" rtl="0">
              <a:spcBef>
                <a:spcPts val="360"/>
              </a:spcBef>
              <a:buClr>
                <a:schemeClr val="accent3"/>
              </a:buClr>
              <a:buFont typeface="Noto Symbol"/>
              <a:buChar char="▪"/>
              <a:defRPr/>
            </a:lvl8pPr>
            <a:lvl9pPr marL="2926080" lvl="8" indent="-119379" algn="l" rtl="0">
              <a:spcBef>
                <a:spcPts val="360"/>
              </a:spcBef>
              <a:buClr>
                <a:schemeClr val="accent4"/>
              </a:buClr>
              <a:buFont typeface="Noto Symbol"/>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2"/>
        </a:solidFill>
        <a:effectLst/>
      </p:bgPr>
    </p:bg>
    <p:spTree>
      <p:nvGrpSpPr>
        <p:cNvPr id="1" name="Shape 33"/>
        <p:cNvGrpSpPr/>
        <p:nvPr/>
      </p:nvGrpSpPr>
      <p:grpSpPr>
        <a:xfrm>
          <a:off x="0" y="0"/>
          <a:ext cx="0" cy="0"/>
          <a:chOff x="0" y="0"/>
          <a:chExt cx="0" cy="0"/>
        </a:xfrm>
      </p:grpSpPr>
      <p:sp>
        <p:nvSpPr>
          <p:cNvPr id="34" name="Shape 34"/>
          <p:cNvSpPr/>
          <p:nvPr/>
        </p:nvSpPr>
        <p:spPr>
          <a:xfrm>
            <a:off x="0" y="5971032"/>
            <a:ext cx="9144000" cy="886967"/>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35" name="Shape 35"/>
          <p:cNvSpPr/>
          <p:nvPr/>
        </p:nvSpPr>
        <p:spPr>
          <a:xfrm>
            <a:off x="-9144" y="6053328"/>
            <a:ext cx="2249424" cy="713232"/>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36" name="Shape 36"/>
          <p:cNvSpPr/>
          <p:nvPr/>
        </p:nvSpPr>
        <p:spPr>
          <a:xfrm>
            <a:off x="2359151" y="6044183"/>
            <a:ext cx="6784847" cy="713232"/>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37" name="Shape 37"/>
          <p:cNvSpPr txBox="1">
            <a:spLocks noGrp="1"/>
          </p:cNvSpPr>
          <p:nvPr>
            <p:ph type="ctrTitle"/>
          </p:nvPr>
        </p:nvSpPr>
        <p:spPr>
          <a:xfrm>
            <a:off x="2362200" y="4038600"/>
            <a:ext cx="6476999" cy="1828800"/>
          </a:xfrm>
          <a:prstGeom prst="rect">
            <a:avLst/>
          </a:prstGeom>
          <a:noFill/>
          <a:ln>
            <a:noFill/>
          </a:ln>
        </p:spPr>
        <p:txBody>
          <a:bodyPr lIns="91425" tIns="91425" rIns="91425" bIns="91425" anchor="b" anchorCtr="0"/>
          <a:lstStyle>
            <a:lvl1pPr marL="0" marR="0" lvl="0" indent="0" algn="l" rtl="0">
              <a:spcBef>
                <a:spcPts val="0"/>
              </a:spcBef>
              <a:buClr>
                <a:schemeClr val="lt2"/>
              </a:buClr>
              <a:buFont typeface="Arial"/>
              <a:buNone/>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38" name="Shape 38"/>
          <p:cNvSpPr txBox="1">
            <a:spLocks noGrp="1"/>
          </p:cNvSpPr>
          <p:nvPr>
            <p:ph type="subTitle" idx="1"/>
          </p:nvPr>
        </p:nvSpPr>
        <p:spPr>
          <a:xfrm>
            <a:off x="2362200" y="6050037"/>
            <a:ext cx="6705599" cy="685799"/>
          </a:xfrm>
          <a:prstGeom prst="rect">
            <a:avLst/>
          </a:prstGeom>
          <a:noFill/>
          <a:ln>
            <a:noFill/>
          </a:ln>
        </p:spPr>
        <p:txBody>
          <a:bodyPr lIns="91425" tIns="91425" rIns="91425" bIns="91425" anchor="ctr" anchorCtr="0"/>
          <a:lstStyle>
            <a:lvl1pPr marL="0" marR="0" lvl="0" indent="0" algn="l" rtl="0">
              <a:spcBef>
                <a:spcPts val="700"/>
              </a:spcBef>
              <a:buClr>
                <a:schemeClr val="accent2"/>
              </a:buClr>
              <a:buFont typeface="Noto Symbol"/>
              <a:buNone/>
              <a:defRPr/>
            </a:lvl1pPr>
            <a:lvl2pPr marL="457200" marR="0" lvl="1" indent="0" algn="ctr" rtl="0">
              <a:spcBef>
                <a:spcPts val="550"/>
              </a:spcBef>
              <a:buClr>
                <a:schemeClr val="accent1"/>
              </a:buClr>
              <a:buFont typeface="Noto Symbol"/>
              <a:buNone/>
              <a:defRPr/>
            </a:lvl2pPr>
            <a:lvl3pPr marL="914400" marR="0" lvl="2" indent="0" algn="ctr" rtl="0">
              <a:spcBef>
                <a:spcPts val="500"/>
              </a:spcBef>
              <a:buClr>
                <a:schemeClr val="accent2"/>
              </a:buClr>
              <a:buFont typeface="Noto Symbol"/>
              <a:buNone/>
              <a:defRPr/>
            </a:lvl3pPr>
            <a:lvl4pPr marL="1371600" marR="0" lvl="3" indent="0" algn="ctr" rtl="0">
              <a:spcBef>
                <a:spcPts val="400"/>
              </a:spcBef>
              <a:buClr>
                <a:schemeClr val="accent3"/>
              </a:buClr>
              <a:buFont typeface="Noto Symbol"/>
              <a:buNone/>
              <a:defRPr/>
            </a:lvl4pPr>
            <a:lvl5pPr marL="1828800" marR="0" lvl="4" indent="0" algn="ctr" rtl="0">
              <a:spcBef>
                <a:spcPts val="400"/>
              </a:spcBef>
              <a:buClr>
                <a:schemeClr val="accent4"/>
              </a:buClr>
              <a:buFont typeface="Noto Symbol"/>
              <a:buNone/>
              <a:defRPr/>
            </a:lvl5pPr>
            <a:lvl6pPr marL="2286000" marR="0" lvl="5" indent="0" algn="ctr" rtl="0">
              <a:spcBef>
                <a:spcPts val="360"/>
              </a:spcBef>
              <a:buClr>
                <a:schemeClr val="accent1"/>
              </a:buClr>
              <a:buFont typeface="Noto Symbol"/>
              <a:buNone/>
              <a:defRPr/>
            </a:lvl6pPr>
            <a:lvl7pPr marL="2743200" marR="0" lvl="6" indent="0" algn="ctr" rtl="0">
              <a:spcBef>
                <a:spcPts val="360"/>
              </a:spcBef>
              <a:buClr>
                <a:schemeClr val="accent2"/>
              </a:buClr>
              <a:buFont typeface="Noto Symbol"/>
              <a:buNone/>
              <a:defRPr/>
            </a:lvl7pPr>
            <a:lvl8pPr marL="3200400" marR="0" lvl="7" indent="0" algn="ctr" rtl="0">
              <a:spcBef>
                <a:spcPts val="360"/>
              </a:spcBef>
              <a:buClr>
                <a:schemeClr val="accent3"/>
              </a:buClr>
              <a:buFont typeface="Noto Symbol"/>
              <a:buNone/>
              <a:defRPr/>
            </a:lvl8pPr>
            <a:lvl9pPr marL="3657600" marR="0" lvl="8" indent="0" algn="ctr" rtl="0">
              <a:spcBef>
                <a:spcPts val="360"/>
              </a:spcBef>
              <a:buClr>
                <a:schemeClr val="accent4"/>
              </a:buClr>
              <a:buFont typeface="Noto Symbol"/>
              <a:buNone/>
              <a:defRPr/>
            </a:lvl9pPr>
          </a:lstStyle>
          <a:p>
            <a:endParaRPr/>
          </a:p>
        </p:txBody>
      </p:sp>
      <p:sp>
        <p:nvSpPr>
          <p:cNvPr id="39" name="Shape 39"/>
          <p:cNvSpPr txBox="1">
            <a:spLocks noGrp="1"/>
          </p:cNvSpPr>
          <p:nvPr>
            <p:ph type="dt" idx="10"/>
          </p:nvPr>
        </p:nvSpPr>
        <p:spPr>
          <a:xfrm>
            <a:off x="76200" y="6068698"/>
            <a:ext cx="2057400" cy="685799"/>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40" name="Shape 40"/>
          <p:cNvSpPr txBox="1">
            <a:spLocks noGrp="1"/>
          </p:cNvSpPr>
          <p:nvPr>
            <p:ph type="ftr" idx="11"/>
          </p:nvPr>
        </p:nvSpPr>
        <p:spPr>
          <a:xfrm>
            <a:off x="2085392" y="236537"/>
            <a:ext cx="5867400" cy="365125"/>
          </a:xfrm>
          <a:prstGeom prst="rect">
            <a:avLst/>
          </a:prstGeom>
          <a:noFill/>
          <a:ln>
            <a:noFill/>
          </a:ln>
        </p:spPr>
        <p:txBody>
          <a:bodyPr lIns="91425" tIns="91425" rIns="91425" bIns="91425" anchor="ctr"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41" name="Shape 41"/>
          <p:cNvSpPr txBox="1">
            <a:spLocks noGrp="1"/>
          </p:cNvSpPr>
          <p:nvPr>
            <p:ph type="sldNum" idx="12"/>
          </p:nvPr>
        </p:nvSpPr>
        <p:spPr>
          <a:xfrm>
            <a:off x="8001000" y="228600"/>
            <a:ext cx="838199" cy="381000"/>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i="0" u="none" strike="noStrike" cap="none">
                <a:solidFill>
                  <a:schemeClr val="lt2"/>
                </a:solidFill>
                <a:latin typeface="Arial"/>
                <a:ea typeface="Arial"/>
                <a:cs typeface="Arial"/>
                <a:sym typeface="Arial"/>
              </a:rPr>
              <a:t>‹#›</a:t>
            </a:fld>
            <a:endParaRPr lang="en-US" sz="1400" b="1" i="0" u="none" strike="noStrike" cap="none">
              <a:solidFill>
                <a:schemeClr val="lt2"/>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609600" y="228600"/>
            <a:ext cx="8153399" cy="990599"/>
          </a:xfrm>
          <a:prstGeom prst="rect">
            <a:avLst/>
          </a:prstGeom>
          <a:noFill/>
          <a:ln>
            <a:noFill/>
          </a:ln>
        </p:spPr>
        <p:txBody>
          <a:bodyPr lIns="91425" tIns="91425" rIns="91425" bIns="91425" anchor="ctr" anchorCtr="0"/>
          <a:lstStyle>
            <a:lvl1pPr lvl="0" algn="l" rtl="0">
              <a:spcBef>
                <a:spcPts val="0"/>
              </a:spcBef>
              <a:buClr>
                <a:schemeClr val="dk2"/>
              </a:buClr>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4" name="Shape 44"/>
          <p:cNvSpPr txBox="1">
            <a:spLocks noGrp="1"/>
          </p:cNvSpPr>
          <p:nvPr>
            <p:ph type="body" idx="1"/>
          </p:nvPr>
        </p:nvSpPr>
        <p:spPr>
          <a:xfrm>
            <a:off x="609600" y="1589566"/>
            <a:ext cx="3886200" cy="4572000"/>
          </a:xfrm>
          <a:prstGeom prst="rect">
            <a:avLst/>
          </a:prstGeom>
          <a:noFill/>
          <a:ln>
            <a:noFill/>
          </a:ln>
        </p:spPr>
        <p:txBody>
          <a:bodyPr lIns="91425" tIns="91425" rIns="91425" bIns="91425" anchor="t" anchorCtr="0"/>
          <a:lstStyle>
            <a:lvl1pPr marL="320040" lvl="0" indent="-209550" algn="l" rtl="0">
              <a:spcBef>
                <a:spcPts val="700"/>
              </a:spcBef>
              <a:buClr>
                <a:schemeClr val="accent2"/>
              </a:buClr>
              <a:buFont typeface="Noto Symbol"/>
              <a:buChar char="◻"/>
              <a:defRPr/>
            </a:lvl1pPr>
            <a:lvl2pPr marL="640080" lvl="1" indent="-168910" algn="l" rtl="0">
              <a:spcBef>
                <a:spcPts val="550"/>
              </a:spcBef>
              <a:buClr>
                <a:schemeClr val="accent1"/>
              </a:buClr>
              <a:buFont typeface="Noto Symbol"/>
              <a:buChar char="⬜"/>
              <a:defRPr/>
            </a:lvl2pPr>
            <a:lvl3pPr marL="914400" lvl="2" indent="-119062" algn="l" rtl="0">
              <a:spcBef>
                <a:spcPts val="500"/>
              </a:spcBef>
              <a:buClr>
                <a:schemeClr val="accent2"/>
              </a:buClr>
              <a:buFont typeface="Noto Symbol"/>
              <a:buChar char="■"/>
              <a:defRPr/>
            </a:lvl3pPr>
            <a:lvl4pPr marL="1371600" lvl="3" indent="-133350" algn="l" rtl="0">
              <a:spcBef>
                <a:spcPts val="400"/>
              </a:spcBef>
              <a:buClr>
                <a:schemeClr val="accent3"/>
              </a:buClr>
              <a:buFont typeface="Noto Symbol"/>
              <a:buChar char="■"/>
              <a:defRPr/>
            </a:lvl4pPr>
            <a:lvl5pPr marL="1828800" lvl="4" indent="-146050" algn="l" rtl="0">
              <a:spcBef>
                <a:spcPts val="400"/>
              </a:spcBef>
              <a:buClr>
                <a:schemeClr val="accent4"/>
              </a:buClr>
              <a:buFont typeface="Noto Symbol"/>
              <a:buChar char="■"/>
              <a:defRPr/>
            </a:lvl5pPr>
            <a:lvl6pPr marL="2103120" lvl="5" indent="-121920" algn="l" rtl="0">
              <a:spcBef>
                <a:spcPts val="360"/>
              </a:spcBef>
              <a:buClr>
                <a:schemeClr val="accent1"/>
              </a:buClr>
              <a:buFont typeface="Noto Symbol"/>
              <a:buChar char="▪"/>
              <a:defRPr/>
            </a:lvl6pPr>
            <a:lvl7pPr marL="2377440" lvl="6" indent="-116839" algn="l" rtl="0">
              <a:spcBef>
                <a:spcPts val="360"/>
              </a:spcBef>
              <a:buClr>
                <a:schemeClr val="accent2"/>
              </a:buClr>
              <a:buFont typeface="Noto Symbol"/>
              <a:buChar char="▪"/>
              <a:defRPr/>
            </a:lvl7pPr>
            <a:lvl8pPr marL="2651760" lvl="7" indent="-124460" algn="l" rtl="0">
              <a:spcBef>
                <a:spcPts val="360"/>
              </a:spcBef>
              <a:buClr>
                <a:schemeClr val="accent3"/>
              </a:buClr>
              <a:buFont typeface="Noto Symbol"/>
              <a:buChar char="▪"/>
              <a:defRPr/>
            </a:lvl8pPr>
            <a:lvl9pPr marL="2926080" lvl="8" indent="-119379" algn="l" rtl="0">
              <a:spcBef>
                <a:spcPts val="360"/>
              </a:spcBef>
              <a:buClr>
                <a:schemeClr val="accent4"/>
              </a:buClr>
              <a:buFont typeface="Noto Symbol"/>
              <a:buChar char="▪"/>
              <a:defRPr/>
            </a:lvl9pPr>
          </a:lstStyle>
          <a:p>
            <a:endParaRPr/>
          </a:p>
        </p:txBody>
      </p:sp>
      <p:sp>
        <p:nvSpPr>
          <p:cNvPr id="45" name="Shape 45"/>
          <p:cNvSpPr txBox="1">
            <a:spLocks noGrp="1"/>
          </p:cNvSpPr>
          <p:nvPr>
            <p:ph type="body" idx="2"/>
          </p:nvPr>
        </p:nvSpPr>
        <p:spPr>
          <a:xfrm>
            <a:off x="4844901" y="1589566"/>
            <a:ext cx="3886200" cy="4572000"/>
          </a:xfrm>
          <a:prstGeom prst="rect">
            <a:avLst/>
          </a:prstGeom>
          <a:noFill/>
          <a:ln>
            <a:noFill/>
          </a:ln>
        </p:spPr>
        <p:txBody>
          <a:bodyPr lIns="91425" tIns="91425" rIns="91425" bIns="91425" anchor="t" anchorCtr="0"/>
          <a:lstStyle>
            <a:lvl1pPr marL="320040" lvl="0" indent="-209550" algn="l" rtl="0">
              <a:spcBef>
                <a:spcPts val="700"/>
              </a:spcBef>
              <a:buClr>
                <a:schemeClr val="accent2"/>
              </a:buClr>
              <a:buFont typeface="Noto Symbol"/>
              <a:buChar char="◻"/>
              <a:defRPr/>
            </a:lvl1pPr>
            <a:lvl2pPr marL="640080" lvl="1" indent="-168910" algn="l" rtl="0">
              <a:spcBef>
                <a:spcPts val="550"/>
              </a:spcBef>
              <a:buClr>
                <a:schemeClr val="accent1"/>
              </a:buClr>
              <a:buFont typeface="Noto Symbol"/>
              <a:buChar char="⬜"/>
              <a:defRPr/>
            </a:lvl2pPr>
            <a:lvl3pPr marL="914400" lvl="2" indent="-119062" algn="l" rtl="0">
              <a:spcBef>
                <a:spcPts val="500"/>
              </a:spcBef>
              <a:buClr>
                <a:schemeClr val="accent2"/>
              </a:buClr>
              <a:buFont typeface="Noto Symbol"/>
              <a:buChar char="■"/>
              <a:defRPr/>
            </a:lvl3pPr>
            <a:lvl4pPr marL="1371600" lvl="3" indent="-133350" algn="l" rtl="0">
              <a:spcBef>
                <a:spcPts val="400"/>
              </a:spcBef>
              <a:buClr>
                <a:schemeClr val="accent3"/>
              </a:buClr>
              <a:buFont typeface="Noto Symbol"/>
              <a:buChar char="■"/>
              <a:defRPr/>
            </a:lvl4pPr>
            <a:lvl5pPr marL="1828800" lvl="4" indent="-146050" algn="l" rtl="0">
              <a:spcBef>
                <a:spcPts val="400"/>
              </a:spcBef>
              <a:buClr>
                <a:schemeClr val="accent4"/>
              </a:buClr>
              <a:buFont typeface="Noto Symbol"/>
              <a:buChar char="■"/>
              <a:defRPr/>
            </a:lvl5pPr>
            <a:lvl6pPr marL="2103120" lvl="5" indent="-121920" algn="l" rtl="0">
              <a:spcBef>
                <a:spcPts val="360"/>
              </a:spcBef>
              <a:buClr>
                <a:schemeClr val="accent1"/>
              </a:buClr>
              <a:buFont typeface="Noto Symbol"/>
              <a:buChar char="▪"/>
              <a:defRPr/>
            </a:lvl6pPr>
            <a:lvl7pPr marL="2377440" lvl="6" indent="-116839" algn="l" rtl="0">
              <a:spcBef>
                <a:spcPts val="360"/>
              </a:spcBef>
              <a:buClr>
                <a:schemeClr val="accent2"/>
              </a:buClr>
              <a:buFont typeface="Noto Symbol"/>
              <a:buChar char="▪"/>
              <a:defRPr/>
            </a:lvl7pPr>
            <a:lvl8pPr marL="2651760" lvl="7" indent="-124460" algn="l" rtl="0">
              <a:spcBef>
                <a:spcPts val="360"/>
              </a:spcBef>
              <a:buClr>
                <a:schemeClr val="accent3"/>
              </a:buClr>
              <a:buFont typeface="Noto Symbol"/>
              <a:buChar char="▪"/>
              <a:defRPr/>
            </a:lvl8pPr>
            <a:lvl9pPr marL="2926080" lvl="8" indent="-119379" algn="l" rtl="0">
              <a:spcBef>
                <a:spcPts val="360"/>
              </a:spcBef>
              <a:buClr>
                <a:schemeClr val="accent4"/>
              </a:buClr>
              <a:buFont typeface="Noto Symbol"/>
              <a:buChar char="▪"/>
              <a:defRPr/>
            </a:lvl9pPr>
          </a:lstStyle>
          <a:p>
            <a:endParaRPr/>
          </a:p>
        </p:txBody>
      </p:sp>
      <p:sp>
        <p:nvSpPr>
          <p:cNvPr id="46" name="Shape 46"/>
          <p:cNvSpPr txBox="1">
            <a:spLocks noGrp="1"/>
          </p:cNvSpPr>
          <p:nvPr>
            <p:ph type="dt" idx="10"/>
          </p:nvPr>
        </p:nvSpPr>
        <p:spPr>
          <a:xfrm>
            <a:off x="6096000" y="6248400"/>
            <a:ext cx="26669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47" name="Shape 47"/>
          <p:cNvSpPr txBox="1">
            <a:spLocks noGrp="1"/>
          </p:cNvSpPr>
          <p:nvPr>
            <p:ph type="sldNum" idx="12"/>
          </p:nvPr>
        </p:nvSpPr>
        <p:spPr>
          <a:xfrm>
            <a:off x="0" y="1272221"/>
            <a:ext cx="533399" cy="24447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i="0" u="none" strike="noStrike" cap="none">
                <a:solidFill>
                  <a:srgbClr val="FFFFFF"/>
                </a:solidFill>
                <a:latin typeface="Arial"/>
                <a:ea typeface="Arial"/>
                <a:cs typeface="Arial"/>
                <a:sym typeface="Arial"/>
              </a:rPr>
              <a:t>‹#›</a:t>
            </a:fld>
            <a:endParaRPr lang="en-US" sz="1400" b="1" i="0" u="none" strike="noStrike" cap="none">
              <a:solidFill>
                <a:srgbClr val="FFFFFF"/>
              </a:solidFill>
              <a:latin typeface="Arial"/>
              <a:ea typeface="Arial"/>
              <a:cs typeface="Arial"/>
              <a:sym typeface="Arial"/>
            </a:endParaRPr>
          </a:p>
        </p:txBody>
      </p:sp>
      <p:sp>
        <p:nvSpPr>
          <p:cNvPr id="48" name="Shape 48"/>
          <p:cNvSpPr txBox="1">
            <a:spLocks noGrp="1"/>
          </p:cNvSpPr>
          <p:nvPr>
            <p:ph type="ftr" idx="11"/>
          </p:nvPr>
        </p:nvSpPr>
        <p:spPr>
          <a:xfrm>
            <a:off x="609600" y="6248205"/>
            <a:ext cx="5421083" cy="365125"/>
          </a:xfrm>
          <a:prstGeom prst="rect">
            <a:avLst/>
          </a:prstGeom>
          <a:noFill/>
          <a:ln>
            <a:noFill/>
          </a:ln>
        </p:spPr>
        <p:txBody>
          <a:bodyPr lIns="91425" tIns="91425" rIns="91425" bIns="91425" anchor="ctr"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533400" y="273050"/>
            <a:ext cx="8153399" cy="869949"/>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1" name="Shape 51"/>
          <p:cNvSpPr txBox="1">
            <a:spLocks noGrp="1"/>
          </p:cNvSpPr>
          <p:nvPr>
            <p:ph type="body" idx="1"/>
          </p:nvPr>
        </p:nvSpPr>
        <p:spPr>
          <a:xfrm>
            <a:off x="609600" y="2438400"/>
            <a:ext cx="3886200" cy="3581399"/>
          </a:xfrm>
          <a:prstGeom prst="rect">
            <a:avLst/>
          </a:prstGeom>
          <a:noFill/>
          <a:ln>
            <a:noFill/>
          </a:ln>
        </p:spPr>
        <p:txBody>
          <a:bodyPr lIns="91425" tIns="91425" rIns="91425" bIns="91425" anchor="t" anchorCtr="0"/>
          <a:lstStyle>
            <a:lvl1pPr marL="320040" lvl="0" indent="-209550" algn="l" rtl="0">
              <a:spcBef>
                <a:spcPts val="700"/>
              </a:spcBef>
              <a:buClr>
                <a:schemeClr val="accent2"/>
              </a:buClr>
              <a:buFont typeface="Noto Symbol"/>
              <a:buChar char="◻"/>
              <a:defRPr/>
            </a:lvl1pPr>
            <a:lvl2pPr marL="640080" lvl="1" indent="-168910" algn="l" rtl="0">
              <a:spcBef>
                <a:spcPts val="550"/>
              </a:spcBef>
              <a:buClr>
                <a:schemeClr val="accent1"/>
              </a:buClr>
              <a:buFont typeface="Noto Symbol"/>
              <a:buChar char="⬜"/>
              <a:defRPr/>
            </a:lvl2pPr>
            <a:lvl3pPr marL="914400" lvl="2" indent="-119062" algn="l" rtl="0">
              <a:spcBef>
                <a:spcPts val="500"/>
              </a:spcBef>
              <a:buClr>
                <a:schemeClr val="accent2"/>
              </a:buClr>
              <a:buFont typeface="Noto Symbol"/>
              <a:buChar char="■"/>
              <a:defRPr/>
            </a:lvl3pPr>
            <a:lvl4pPr marL="1371600" lvl="3" indent="-133350" algn="l" rtl="0">
              <a:spcBef>
                <a:spcPts val="400"/>
              </a:spcBef>
              <a:buClr>
                <a:schemeClr val="accent3"/>
              </a:buClr>
              <a:buFont typeface="Noto Symbol"/>
              <a:buChar char="■"/>
              <a:defRPr/>
            </a:lvl4pPr>
            <a:lvl5pPr marL="1828800" lvl="4" indent="-146050" algn="l" rtl="0">
              <a:spcBef>
                <a:spcPts val="400"/>
              </a:spcBef>
              <a:buClr>
                <a:schemeClr val="accent4"/>
              </a:buClr>
              <a:buFont typeface="Noto Symbol"/>
              <a:buChar char="■"/>
              <a:defRPr/>
            </a:lvl5pPr>
            <a:lvl6pPr marL="2103120" lvl="5" indent="-121920" algn="l" rtl="0">
              <a:spcBef>
                <a:spcPts val="360"/>
              </a:spcBef>
              <a:buClr>
                <a:schemeClr val="accent1"/>
              </a:buClr>
              <a:buFont typeface="Noto Symbol"/>
              <a:buChar char="▪"/>
              <a:defRPr/>
            </a:lvl6pPr>
            <a:lvl7pPr marL="2377440" lvl="6" indent="-116839" algn="l" rtl="0">
              <a:spcBef>
                <a:spcPts val="360"/>
              </a:spcBef>
              <a:buClr>
                <a:schemeClr val="accent2"/>
              </a:buClr>
              <a:buFont typeface="Noto Symbol"/>
              <a:buChar char="▪"/>
              <a:defRPr/>
            </a:lvl7pPr>
            <a:lvl8pPr marL="2651760" lvl="7" indent="-124460" algn="l" rtl="0">
              <a:spcBef>
                <a:spcPts val="360"/>
              </a:spcBef>
              <a:buClr>
                <a:schemeClr val="accent3"/>
              </a:buClr>
              <a:buFont typeface="Noto Symbol"/>
              <a:buChar char="▪"/>
              <a:defRPr/>
            </a:lvl8pPr>
            <a:lvl9pPr marL="2926080" lvl="8" indent="-119379" algn="l" rtl="0">
              <a:spcBef>
                <a:spcPts val="360"/>
              </a:spcBef>
              <a:buClr>
                <a:schemeClr val="accent4"/>
              </a:buClr>
              <a:buFont typeface="Noto Symbol"/>
              <a:buChar char="▪"/>
              <a:defRPr/>
            </a:lvl9pPr>
          </a:lstStyle>
          <a:p>
            <a:endParaRPr/>
          </a:p>
        </p:txBody>
      </p:sp>
      <p:sp>
        <p:nvSpPr>
          <p:cNvPr id="52" name="Shape 52"/>
          <p:cNvSpPr txBox="1">
            <a:spLocks noGrp="1"/>
          </p:cNvSpPr>
          <p:nvPr>
            <p:ph type="body" idx="2"/>
          </p:nvPr>
        </p:nvSpPr>
        <p:spPr>
          <a:xfrm>
            <a:off x="4800600" y="2438400"/>
            <a:ext cx="3886200" cy="3581399"/>
          </a:xfrm>
          <a:prstGeom prst="rect">
            <a:avLst/>
          </a:prstGeom>
          <a:noFill/>
          <a:ln>
            <a:noFill/>
          </a:ln>
        </p:spPr>
        <p:txBody>
          <a:bodyPr lIns="91425" tIns="91425" rIns="91425" bIns="91425" anchor="t" anchorCtr="0"/>
          <a:lstStyle>
            <a:lvl1pPr marL="320040" lvl="0" indent="-209550" algn="l" rtl="0">
              <a:spcBef>
                <a:spcPts val="700"/>
              </a:spcBef>
              <a:buClr>
                <a:schemeClr val="accent2"/>
              </a:buClr>
              <a:buFont typeface="Noto Symbol"/>
              <a:buChar char="◻"/>
              <a:defRPr/>
            </a:lvl1pPr>
            <a:lvl2pPr marL="640080" lvl="1" indent="-168910" algn="l" rtl="0">
              <a:spcBef>
                <a:spcPts val="550"/>
              </a:spcBef>
              <a:buClr>
                <a:schemeClr val="accent1"/>
              </a:buClr>
              <a:buFont typeface="Noto Symbol"/>
              <a:buChar char="⬜"/>
              <a:defRPr/>
            </a:lvl2pPr>
            <a:lvl3pPr marL="914400" lvl="2" indent="-119062" algn="l" rtl="0">
              <a:spcBef>
                <a:spcPts val="500"/>
              </a:spcBef>
              <a:buClr>
                <a:schemeClr val="accent2"/>
              </a:buClr>
              <a:buFont typeface="Noto Symbol"/>
              <a:buChar char="■"/>
              <a:defRPr/>
            </a:lvl3pPr>
            <a:lvl4pPr marL="1371600" lvl="3" indent="-133350" algn="l" rtl="0">
              <a:spcBef>
                <a:spcPts val="400"/>
              </a:spcBef>
              <a:buClr>
                <a:schemeClr val="accent3"/>
              </a:buClr>
              <a:buFont typeface="Noto Symbol"/>
              <a:buChar char="■"/>
              <a:defRPr/>
            </a:lvl4pPr>
            <a:lvl5pPr marL="1828800" lvl="4" indent="-146050" algn="l" rtl="0">
              <a:spcBef>
                <a:spcPts val="400"/>
              </a:spcBef>
              <a:buClr>
                <a:schemeClr val="accent4"/>
              </a:buClr>
              <a:buFont typeface="Noto Symbol"/>
              <a:buChar char="■"/>
              <a:defRPr/>
            </a:lvl5pPr>
            <a:lvl6pPr marL="2103120" lvl="5" indent="-121920" algn="l" rtl="0">
              <a:spcBef>
                <a:spcPts val="360"/>
              </a:spcBef>
              <a:buClr>
                <a:schemeClr val="accent1"/>
              </a:buClr>
              <a:buFont typeface="Noto Symbol"/>
              <a:buChar char="▪"/>
              <a:defRPr/>
            </a:lvl6pPr>
            <a:lvl7pPr marL="2377440" lvl="6" indent="-116839" algn="l" rtl="0">
              <a:spcBef>
                <a:spcPts val="360"/>
              </a:spcBef>
              <a:buClr>
                <a:schemeClr val="accent2"/>
              </a:buClr>
              <a:buFont typeface="Noto Symbol"/>
              <a:buChar char="▪"/>
              <a:defRPr/>
            </a:lvl7pPr>
            <a:lvl8pPr marL="2651760" lvl="7" indent="-124460" algn="l" rtl="0">
              <a:spcBef>
                <a:spcPts val="360"/>
              </a:spcBef>
              <a:buClr>
                <a:schemeClr val="accent3"/>
              </a:buClr>
              <a:buFont typeface="Noto Symbol"/>
              <a:buChar char="▪"/>
              <a:defRPr/>
            </a:lvl8pPr>
            <a:lvl9pPr marL="2926080" lvl="8" indent="-119379" algn="l" rtl="0">
              <a:spcBef>
                <a:spcPts val="360"/>
              </a:spcBef>
              <a:buClr>
                <a:schemeClr val="accent4"/>
              </a:buClr>
              <a:buFont typeface="Noto Symbol"/>
              <a:buChar char="▪"/>
              <a:defRPr/>
            </a:lvl9pPr>
          </a:lstStyle>
          <a:p>
            <a:endParaRPr/>
          </a:p>
        </p:txBody>
      </p:sp>
      <p:sp>
        <p:nvSpPr>
          <p:cNvPr id="53" name="Shape 53"/>
          <p:cNvSpPr txBox="1">
            <a:spLocks noGrp="1"/>
          </p:cNvSpPr>
          <p:nvPr>
            <p:ph type="dt" idx="10"/>
          </p:nvPr>
        </p:nvSpPr>
        <p:spPr>
          <a:xfrm>
            <a:off x="6096000" y="6248400"/>
            <a:ext cx="26669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4" name="Shape 54"/>
          <p:cNvSpPr txBox="1">
            <a:spLocks noGrp="1"/>
          </p:cNvSpPr>
          <p:nvPr>
            <p:ph type="sldNum" idx="12"/>
          </p:nvPr>
        </p:nvSpPr>
        <p:spPr>
          <a:xfrm>
            <a:off x="0" y="1272221"/>
            <a:ext cx="533399" cy="24447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i="0" u="none" strike="noStrike" cap="none">
                <a:solidFill>
                  <a:srgbClr val="FFFFFF"/>
                </a:solidFill>
                <a:latin typeface="Arial"/>
                <a:ea typeface="Arial"/>
                <a:cs typeface="Arial"/>
                <a:sym typeface="Arial"/>
              </a:rPr>
              <a:t>‹#›</a:t>
            </a:fld>
            <a:endParaRPr lang="en-US" sz="1400" b="1" i="0" u="none" strike="noStrike" cap="none">
              <a:solidFill>
                <a:srgbClr val="FFFFFF"/>
              </a:solidFill>
              <a:latin typeface="Arial"/>
              <a:ea typeface="Arial"/>
              <a:cs typeface="Arial"/>
              <a:sym typeface="Arial"/>
            </a:endParaRPr>
          </a:p>
        </p:txBody>
      </p:sp>
      <p:sp>
        <p:nvSpPr>
          <p:cNvPr id="55" name="Shape 55"/>
          <p:cNvSpPr txBox="1">
            <a:spLocks noGrp="1"/>
          </p:cNvSpPr>
          <p:nvPr>
            <p:ph type="ftr" idx="11"/>
          </p:nvPr>
        </p:nvSpPr>
        <p:spPr>
          <a:xfrm>
            <a:off x="609600" y="6248205"/>
            <a:ext cx="5421083" cy="365125"/>
          </a:xfrm>
          <a:prstGeom prst="rect">
            <a:avLst/>
          </a:prstGeom>
          <a:noFill/>
          <a:ln>
            <a:noFill/>
          </a:ln>
        </p:spPr>
        <p:txBody>
          <a:bodyPr lIns="91425" tIns="91425" rIns="91425" bIns="91425" anchor="ctr"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6" name="Shape 56"/>
          <p:cNvSpPr txBox="1">
            <a:spLocks noGrp="1"/>
          </p:cNvSpPr>
          <p:nvPr>
            <p:ph type="body" idx="3"/>
          </p:nvPr>
        </p:nvSpPr>
        <p:spPr>
          <a:xfrm>
            <a:off x="609600" y="1752600"/>
            <a:ext cx="3886200" cy="640079"/>
          </a:xfrm>
          <a:prstGeom prst="rect">
            <a:avLst/>
          </a:prstGeom>
          <a:solidFill>
            <a:schemeClr val="accent2"/>
          </a:solidFill>
          <a:ln>
            <a:noFill/>
          </a:ln>
        </p:spPr>
        <p:txBody>
          <a:bodyPr lIns="91425" tIns="91425" rIns="91425" bIns="91425" anchor="ctr" anchorCtr="0"/>
          <a:lstStyle>
            <a:lvl1pPr marL="0" lvl="0" indent="0" rtl="0">
              <a:spcBef>
                <a:spcPts val="0"/>
              </a:spcBef>
              <a:buClr>
                <a:srgbClr val="FFFFFF"/>
              </a:buClr>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7" name="Shape 57"/>
          <p:cNvSpPr txBox="1">
            <a:spLocks noGrp="1"/>
          </p:cNvSpPr>
          <p:nvPr>
            <p:ph type="body" idx="4"/>
          </p:nvPr>
        </p:nvSpPr>
        <p:spPr>
          <a:xfrm>
            <a:off x="4800600" y="1752600"/>
            <a:ext cx="3886200" cy="640079"/>
          </a:xfrm>
          <a:prstGeom prst="rect">
            <a:avLst/>
          </a:prstGeom>
          <a:solidFill>
            <a:schemeClr val="accent4"/>
          </a:solidFill>
          <a:ln>
            <a:noFill/>
          </a:ln>
        </p:spPr>
        <p:txBody>
          <a:bodyPr lIns="91425" tIns="91425" rIns="91425" bIns="91425" anchor="ctr" anchorCtr="0"/>
          <a:lstStyle>
            <a:lvl1pPr marL="0" lvl="0" indent="0" rtl="0">
              <a:spcBef>
                <a:spcPts val="0"/>
              </a:spcBef>
              <a:buClr>
                <a:srgbClr val="FFFFFF"/>
              </a:buClr>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609600" y="228600"/>
            <a:ext cx="8153399" cy="990599"/>
          </a:xfrm>
          <a:prstGeom prst="rect">
            <a:avLst/>
          </a:prstGeom>
          <a:noFill/>
          <a:ln>
            <a:noFill/>
          </a:ln>
        </p:spPr>
        <p:txBody>
          <a:bodyPr lIns="91425" tIns="91425" rIns="91425" bIns="91425" anchor="ctr" anchorCtr="0"/>
          <a:lstStyle>
            <a:lvl1pPr lvl="0" algn="l" rtl="0">
              <a:spcBef>
                <a:spcPts val="0"/>
              </a:spcBef>
              <a:buClr>
                <a:schemeClr val="dk2"/>
              </a:buClr>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0" name="Shape 60"/>
          <p:cNvSpPr txBox="1">
            <a:spLocks noGrp="1"/>
          </p:cNvSpPr>
          <p:nvPr>
            <p:ph type="dt" idx="10"/>
          </p:nvPr>
        </p:nvSpPr>
        <p:spPr>
          <a:xfrm>
            <a:off x="6096000" y="6248400"/>
            <a:ext cx="26669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61" name="Shape 61"/>
          <p:cNvSpPr txBox="1">
            <a:spLocks noGrp="1"/>
          </p:cNvSpPr>
          <p:nvPr>
            <p:ph type="ftr" idx="11"/>
          </p:nvPr>
        </p:nvSpPr>
        <p:spPr>
          <a:xfrm>
            <a:off x="609600" y="6248205"/>
            <a:ext cx="5421083" cy="365125"/>
          </a:xfrm>
          <a:prstGeom prst="rect">
            <a:avLst/>
          </a:prstGeom>
          <a:noFill/>
          <a:ln>
            <a:noFill/>
          </a:ln>
        </p:spPr>
        <p:txBody>
          <a:bodyPr lIns="91425" tIns="91425" rIns="91425" bIns="91425" anchor="ctr"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62" name="Shape 62"/>
          <p:cNvSpPr txBox="1">
            <a:spLocks noGrp="1"/>
          </p:cNvSpPr>
          <p:nvPr>
            <p:ph type="sldNum" idx="12"/>
          </p:nvPr>
        </p:nvSpPr>
        <p:spPr>
          <a:xfrm>
            <a:off x="0" y="1272221"/>
            <a:ext cx="533399" cy="24447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i="0" u="none" strike="noStrike" cap="none">
                <a:solidFill>
                  <a:srgbClr val="FFFFFF"/>
                </a:solidFill>
                <a:latin typeface="Arial"/>
                <a:ea typeface="Arial"/>
                <a:cs typeface="Arial"/>
                <a:sym typeface="Arial"/>
              </a:rPr>
              <a:t>‹#›</a:t>
            </a:fld>
            <a:endParaRPr lang="en-US" sz="1400" b="1"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3"/>
        <p:cNvGrpSpPr/>
        <p:nvPr/>
      </p:nvGrpSpPr>
      <p:grpSpPr>
        <a:xfrm>
          <a:off x="0" y="0"/>
          <a:ext cx="0" cy="0"/>
          <a:chOff x="0" y="0"/>
          <a:chExt cx="0" cy="0"/>
        </a:xfrm>
      </p:grpSpPr>
      <p:sp>
        <p:nvSpPr>
          <p:cNvPr id="64" name="Shape 64"/>
          <p:cNvSpPr txBox="1">
            <a:spLocks noGrp="1"/>
          </p:cNvSpPr>
          <p:nvPr>
            <p:ph type="dt" idx="10"/>
          </p:nvPr>
        </p:nvSpPr>
        <p:spPr>
          <a:xfrm>
            <a:off x="6096000" y="6248400"/>
            <a:ext cx="26669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65" name="Shape 65"/>
          <p:cNvSpPr txBox="1">
            <a:spLocks noGrp="1"/>
          </p:cNvSpPr>
          <p:nvPr>
            <p:ph type="ftr" idx="11"/>
          </p:nvPr>
        </p:nvSpPr>
        <p:spPr>
          <a:xfrm>
            <a:off x="609600" y="6248205"/>
            <a:ext cx="5421083" cy="365125"/>
          </a:xfrm>
          <a:prstGeom prst="rect">
            <a:avLst/>
          </a:prstGeom>
          <a:noFill/>
          <a:ln>
            <a:noFill/>
          </a:ln>
        </p:spPr>
        <p:txBody>
          <a:bodyPr lIns="91425" tIns="91425" rIns="91425" bIns="91425" anchor="ctr"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66" name="Shape 66"/>
          <p:cNvSpPr txBox="1">
            <a:spLocks noGrp="1"/>
          </p:cNvSpPr>
          <p:nvPr>
            <p:ph type="sldNum" idx="12"/>
          </p:nvPr>
        </p:nvSpPr>
        <p:spPr>
          <a:xfrm>
            <a:off x="0" y="6248400"/>
            <a:ext cx="533399" cy="381000"/>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i="0" u="none" strike="noStrike" cap="none">
                <a:solidFill>
                  <a:schemeClr val="dk2"/>
                </a:solidFill>
                <a:latin typeface="Arial"/>
                <a:ea typeface="Arial"/>
                <a:cs typeface="Arial"/>
                <a:sym typeface="Arial"/>
              </a:rPr>
              <a:t>‹#›</a:t>
            </a:fld>
            <a:endParaRPr lang="en-US" sz="1400" b="1"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609600" y="273050"/>
            <a:ext cx="8077199" cy="869949"/>
          </a:xfrm>
          <a:prstGeom prst="rect">
            <a:avLst/>
          </a:prstGeom>
          <a:noFill/>
          <a:ln>
            <a:noFill/>
          </a:ln>
        </p:spPr>
        <p:txBody>
          <a:bodyPr lIns="91425" tIns="91425" rIns="91425" bIns="91425" anchor="ctr" anchorCtr="0"/>
          <a:lstStyle>
            <a:lvl1pPr lvl="0" algn="l" rtl="0">
              <a:spcBef>
                <a:spcPts val="0"/>
              </a:spcBef>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9" name="Shape 69"/>
          <p:cNvSpPr txBox="1">
            <a:spLocks noGrp="1"/>
          </p:cNvSpPr>
          <p:nvPr>
            <p:ph type="dt" idx="10"/>
          </p:nvPr>
        </p:nvSpPr>
        <p:spPr>
          <a:xfrm>
            <a:off x="6096000" y="6248400"/>
            <a:ext cx="26669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0" name="Shape 70"/>
          <p:cNvSpPr txBox="1">
            <a:spLocks noGrp="1"/>
          </p:cNvSpPr>
          <p:nvPr>
            <p:ph type="ftr" idx="11"/>
          </p:nvPr>
        </p:nvSpPr>
        <p:spPr>
          <a:xfrm>
            <a:off x="609600" y="6248205"/>
            <a:ext cx="5421083" cy="365125"/>
          </a:xfrm>
          <a:prstGeom prst="rect">
            <a:avLst/>
          </a:prstGeom>
          <a:noFill/>
          <a:ln>
            <a:noFill/>
          </a:ln>
        </p:spPr>
        <p:txBody>
          <a:bodyPr lIns="91425" tIns="91425" rIns="91425" bIns="91425" anchor="ctr"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1" name="Shape 71"/>
          <p:cNvSpPr txBox="1">
            <a:spLocks noGrp="1"/>
          </p:cNvSpPr>
          <p:nvPr>
            <p:ph type="sldNum" idx="12"/>
          </p:nvPr>
        </p:nvSpPr>
        <p:spPr>
          <a:xfrm>
            <a:off x="0" y="1272221"/>
            <a:ext cx="533399" cy="24447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i="0" u="none" strike="noStrike" cap="none">
                <a:solidFill>
                  <a:srgbClr val="FFFFFF"/>
                </a:solidFill>
                <a:latin typeface="Arial"/>
                <a:ea typeface="Arial"/>
                <a:cs typeface="Arial"/>
                <a:sym typeface="Arial"/>
              </a:rPr>
              <a:t>‹#›</a:t>
            </a:fld>
            <a:endParaRPr lang="en-US" sz="1400" b="1" i="0" u="none" strike="noStrike" cap="none">
              <a:solidFill>
                <a:srgbClr val="FFFFFF"/>
              </a:solidFill>
              <a:latin typeface="Arial"/>
              <a:ea typeface="Arial"/>
              <a:cs typeface="Arial"/>
              <a:sym typeface="Arial"/>
            </a:endParaRPr>
          </a:p>
        </p:txBody>
      </p:sp>
      <p:sp>
        <p:nvSpPr>
          <p:cNvPr id="72" name="Shape 72"/>
          <p:cNvSpPr txBox="1">
            <a:spLocks noGrp="1"/>
          </p:cNvSpPr>
          <p:nvPr>
            <p:ph type="body" idx="1"/>
          </p:nvPr>
        </p:nvSpPr>
        <p:spPr>
          <a:xfrm>
            <a:off x="609600" y="1752600"/>
            <a:ext cx="1600199" cy="4343400"/>
          </a:xfrm>
          <a:prstGeom prst="rect">
            <a:avLst/>
          </a:prstGeom>
          <a:solidFill>
            <a:schemeClr val="accent2"/>
          </a:solidFill>
          <a:ln w="50800" cap="sq" cmpd="dbl">
            <a:solidFill>
              <a:schemeClr val="accent2"/>
            </a:solidFill>
            <a:prstDash val="solid"/>
            <a:miter/>
            <a:headEnd type="none" w="med" len="med"/>
            <a:tailEnd type="none" w="med" len="med"/>
          </a:ln>
        </p:spPr>
        <p:txBody>
          <a:bodyPr lIns="91425" tIns="91425" rIns="91425" bIns="91425" anchor="t" anchorCtr="0"/>
          <a:lstStyle>
            <a:lvl1pPr marL="0" lvl="0" indent="0" rtl="0">
              <a:spcBef>
                <a:spcPts val="0"/>
              </a:spcBef>
              <a:spcAft>
                <a:spcPts val="1000"/>
              </a:spcAft>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3" name="Shape 73"/>
          <p:cNvSpPr txBox="1">
            <a:spLocks noGrp="1"/>
          </p:cNvSpPr>
          <p:nvPr>
            <p:ph type="body" idx="2"/>
          </p:nvPr>
        </p:nvSpPr>
        <p:spPr>
          <a:xfrm>
            <a:off x="2362200" y="1752600"/>
            <a:ext cx="6400799" cy="4419599"/>
          </a:xfrm>
          <a:prstGeom prst="rect">
            <a:avLst/>
          </a:prstGeom>
          <a:noFill/>
          <a:ln>
            <a:noFill/>
          </a:ln>
        </p:spPr>
        <p:txBody>
          <a:bodyPr lIns="91425" tIns="91425" rIns="91425" bIns="91425" anchor="t" anchorCtr="0"/>
          <a:lstStyle>
            <a:lvl1pPr marL="320040" lvl="0" indent="-209550" algn="l" rtl="0">
              <a:spcBef>
                <a:spcPts val="700"/>
              </a:spcBef>
              <a:buClr>
                <a:schemeClr val="accent2"/>
              </a:buClr>
              <a:buFont typeface="Noto Symbol"/>
              <a:buChar char="◻"/>
              <a:defRPr/>
            </a:lvl1pPr>
            <a:lvl2pPr marL="640080" lvl="1" indent="-168910" algn="l" rtl="0">
              <a:spcBef>
                <a:spcPts val="550"/>
              </a:spcBef>
              <a:buClr>
                <a:schemeClr val="accent1"/>
              </a:buClr>
              <a:buFont typeface="Noto Symbol"/>
              <a:buChar char="⬜"/>
              <a:defRPr/>
            </a:lvl2pPr>
            <a:lvl3pPr marL="914400" lvl="2" indent="-119062" algn="l" rtl="0">
              <a:spcBef>
                <a:spcPts val="500"/>
              </a:spcBef>
              <a:buClr>
                <a:schemeClr val="accent2"/>
              </a:buClr>
              <a:buFont typeface="Noto Symbol"/>
              <a:buChar char="■"/>
              <a:defRPr/>
            </a:lvl3pPr>
            <a:lvl4pPr marL="1371600" lvl="3" indent="-133350" algn="l" rtl="0">
              <a:spcBef>
                <a:spcPts val="400"/>
              </a:spcBef>
              <a:buClr>
                <a:schemeClr val="accent3"/>
              </a:buClr>
              <a:buFont typeface="Noto Symbol"/>
              <a:buChar char="■"/>
              <a:defRPr/>
            </a:lvl4pPr>
            <a:lvl5pPr marL="1828800" lvl="4" indent="-146050" algn="l" rtl="0">
              <a:spcBef>
                <a:spcPts val="400"/>
              </a:spcBef>
              <a:buClr>
                <a:schemeClr val="accent4"/>
              </a:buClr>
              <a:buFont typeface="Noto Symbol"/>
              <a:buChar char="■"/>
              <a:defRPr/>
            </a:lvl5pPr>
            <a:lvl6pPr marL="2103120" lvl="5" indent="-121920" algn="l" rtl="0">
              <a:spcBef>
                <a:spcPts val="360"/>
              </a:spcBef>
              <a:buClr>
                <a:schemeClr val="accent1"/>
              </a:buClr>
              <a:buFont typeface="Noto Symbol"/>
              <a:buChar char="▪"/>
              <a:defRPr/>
            </a:lvl6pPr>
            <a:lvl7pPr marL="2377440" lvl="6" indent="-116839" algn="l" rtl="0">
              <a:spcBef>
                <a:spcPts val="360"/>
              </a:spcBef>
              <a:buClr>
                <a:schemeClr val="accent2"/>
              </a:buClr>
              <a:buFont typeface="Noto Symbol"/>
              <a:buChar char="▪"/>
              <a:defRPr/>
            </a:lvl7pPr>
            <a:lvl8pPr marL="2651760" lvl="7" indent="-124460" algn="l" rtl="0">
              <a:spcBef>
                <a:spcPts val="360"/>
              </a:spcBef>
              <a:buClr>
                <a:schemeClr val="accent3"/>
              </a:buClr>
              <a:buFont typeface="Noto Symbol"/>
              <a:buChar char="▪"/>
              <a:defRPr/>
            </a:lvl8pPr>
            <a:lvl9pPr marL="2926080" lvl="8" indent="-119379" algn="l" rtl="0">
              <a:spcBef>
                <a:spcPts val="360"/>
              </a:spcBef>
              <a:buClr>
                <a:schemeClr val="accent4"/>
              </a:buClr>
              <a:buFont typeface="Noto Symbol"/>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bg>
      <p:bgPr>
        <a:blipFill rotWithShape="1">
          <a:blip r:embed="rId2">
            <a:alphaModFix/>
          </a:blip>
          <a:tile tx="0" ty="0" sx="100000" sy="100000" flip="none" algn="tl"/>
        </a:blipFill>
        <a:effectLst/>
      </p:bgPr>
    </p:bg>
    <p:spTree>
      <p:nvGrpSpPr>
        <p:cNvPr id="1" name="Shape 74"/>
        <p:cNvGrpSpPr/>
        <p:nvPr/>
      </p:nvGrpSpPr>
      <p:grpSpPr>
        <a:xfrm>
          <a:off x="0" y="0"/>
          <a:ext cx="0" cy="0"/>
          <a:chOff x="0" y="0"/>
          <a:chExt cx="0" cy="0"/>
        </a:xfrm>
      </p:grpSpPr>
      <p:sp>
        <p:nvSpPr>
          <p:cNvPr id="75" name="Shape 75"/>
          <p:cNvSpPr txBox="1">
            <a:spLocks noGrp="1"/>
          </p:cNvSpPr>
          <p:nvPr>
            <p:ph type="body" idx="1"/>
          </p:nvPr>
        </p:nvSpPr>
        <p:spPr>
          <a:xfrm>
            <a:off x="1600200" y="5486400"/>
            <a:ext cx="7315200" cy="685799"/>
          </a:xfrm>
          <a:prstGeom prst="rect">
            <a:avLst/>
          </a:prstGeom>
          <a:noFill/>
          <a:ln>
            <a:noFill/>
          </a:ln>
        </p:spPr>
        <p:txBody>
          <a:bodyPr lIns="91425" tIns="91425" rIns="91425" bIns="91425" anchor="t" anchorCtr="0"/>
          <a:lstStyle>
            <a:lvl1pPr marL="0" lvl="0" indent="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6" name="Shape 76"/>
          <p:cNvSpPr/>
          <p:nvPr/>
        </p:nvSpPr>
        <p:spPr>
          <a:xfrm>
            <a:off x="-9144" y="4572000"/>
            <a:ext cx="9144000" cy="886967"/>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77" name="Shape 77"/>
          <p:cNvSpPr/>
          <p:nvPr/>
        </p:nvSpPr>
        <p:spPr>
          <a:xfrm>
            <a:off x="-9144" y="4663439"/>
            <a:ext cx="1463039" cy="713232"/>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78" name="Shape 78"/>
          <p:cNvSpPr/>
          <p:nvPr/>
        </p:nvSpPr>
        <p:spPr>
          <a:xfrm>
            <a:off x="1545336" y="4654296"/>
            <a:ext cx="7598663" cy="713232"/>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79" name="Shape 79"/>
          <p:cNvSpPr txBox="1">
            <a:spLocks noGrp="1"/>
          </p:cNvSpPr>
          <p:nvPr>
            <p:ph type="title"/>
          </p:nvPr>
        </p:nvSpPr>
        <p:spPr>
          <a:xfrm>
            <a:off x="1600200" y="4648200"/>
            <a:ext cx="7315200" cy="685799"/>
          </a:xfrm>
          <a:prstGeom prst="rect">
            <a:avLst/>
          </a:prstGeom>
          <a:noFill/>
          <a:ln>
            <a:noFill/>
          </a:ln>
        </p:spPr>
        <p:txBody>
          <a:bodyPr lIns="91425" tIns="91425" rIns="91425" bIns="91425" anchor="ctr" anchorCtr="0"/>
          <a:lstStyle>
            <a:lvl1pPr lvl="0" algn="l" rtl="0">
              <a:spcBef>
                <a:spcPts val="0"/>
              </a:spcBef>
              <a:buClr>
                <a:srgbClr val="FFFFFF"/>
              </a:buClr>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0" name="Shape 80"/>
          <p:cNvSpPr/>
          <p:nvPr/>
        </p:nvSpPr>
        <p:spPr>
          <a:xfrm>
            <a:off x="1447800" y="0"/>
            <a:ext cx="100584" cy="6867143"/>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81" name="Shape 81"/>
          <p:cNvSpPr txBox="1">
            <a:spLocks noGrp="1"/>
          </p:cNvSpPr>
          <p:nvPr>
            <p:ph type="dt" idx="10"/>
          </p:nvPr>
        </p:nvSpPr>
        <p:spPr>
          <a:xfrm>
            <a:off x="6248400" y="6248400"/>
            <a:ext cx="26669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82" name="Shape 82"/>
          <p:cNvSpPr txBox="1">
            <a:spLocks noGrp="1"/>
          </p:cNvSpPr>
          <p:nvPr>
            <p:ph type="sldNum" idx="12"/>
          </p:nvPr>
        </p:nvSpPr>
        <p:spPr>
          <a:xfrm>
            <a:off x="0" y="4667248"/>
            <a:ext cx="1447800" cy="663578"/>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2800" b="1" i="0" u="none" strike="noStrike" cap="none">
                <a:solidFill>
                  <a:srgbClr val="FFFFFF"/>
                </a:solidFill>
                <a:latin typeface="Arial"/>
                <a:ea typeface="Arial"/>
                <a:cs typeface="Arial"/>
                <a:sym typeface="Arial"/>
              </a:rPr>
              <a:t>‹#›</a:t>
            </a:fld>
            <a:endParaRPr lang="en-US" sz="2800" b="1" i="0" u="none" strike="noStrike" cap="none">
              <a:solidFill>
                <a:srgbClr val="FFFFFF"/>
              </a:solidFill>
              <a:latin typeface="Arial"/>
              <a:ea typeface="Arial"/>
              <a:cs typeface="Arial"/>
              <a:sym typeface="Arial"/>
            </a:endParaRPr>
          </a:p>
        </p:txBody>
      </p:sp>
      <p:sp>
        <p:nvSpPr>
          <p:cNvPr id="83" name="Shape 83"/>
          <p:cNvSpPr txBox="1">
            <a:spLocks noGrp="1"/>
          </p:cNvSpPr>
          <p:nvPr>
            <p:ph type="ftr" idx="11"/>
          </p:nvPr>
        </p:nvSpPr>
        <p:spPr>
          <a:xfrm>
            <a:off x="1600200" y="6248205"/>
            <a:ext cx="4572000" cy="365125"/>
          </a:xfrm>
          <a:prstGeom prst="rect">
            <a:avLst/>
          </a:prstGeom>
          <a:noFill/>
          <a:ln>
            <a:noFill/>
          </a:ln>
        </p:spPr>
        <p:txBody>
          <a:bodyPr lIns="91425" tIns="91425" rIns="91425" bIns="91425" anchor="ctr"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84" name="Shape 84"/>
          <p:cNvSpPr>
            <a:spLocks noGrp="1"/>
          </p:cNvSpPr>
          <p:nvPr>
            <p:ph type="pic" idx="2"/>
          </p:nvPr>
        </p:nvSpPr>
        <p:spPr>
          <a:xfrm>
            <a:off x="1560575" y="0"/>
            <a:ext cx="7583423" cy="4568952"/>
          </a:xfrm>
          <a:prstGeom prst="rect">
            <a:avLst/>
          </a:prstGeom>
          <a:solidFill>
            <a:srgbClr val="E9F0F5"/>
          </a:solidFill>
          <a:ln>
            <a:noFill/>
          </a:ln>
        </p:spPr>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609600" y="228600"/>
            <a:ext cx="8153399" cy="990599"/>
          </a:xfrm>
          <a:prstGeom prst="rect">
            <a:avLst/>
          </a:prstGeom>
          <a:noFill/>
          <a:ln>
            <a:noFill/>
          </a:ln>
        </p:spPr>
        <p:txBody>
          <a:bodyPr lIns="91425" tIns="91425" rIns="91425" bIns="91425" anchor="ctr" anchorCtr="0"/>
          <a:lstStyle>
            <a:lvl1pPr marL="0" marR="0" lvl="0" indent="0" algn="l" rtl="0">
              <a:spcBef>
                <a:spcPts val="0"/>
              </a:spcBef>
              <a:buClr>
                <a:schemeClr val="dk2"/>
              </a:buClr>
              <a:buFont typeface="Arial"/>
              <a:buNone/>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1" name="Shape 11"/>
          <p:cNvSpPr txBox="1">
            <a:spLocks noGrp="1"/>
          </p:cNvSpPr>
          <p:nvPr>
            <p:ph type="body" idx="1"/>
          </p:nvPr>
        </p:nvSpPr>
        <p:spPr>
          <a:xfrm>
            <a:off x="612647" y="1600200"/>
            <a:ext cx="8153399" cy="4526279"/>
          </a:xfrm>
          <a:prstGeom prst="rect">
            <a:avLst/>
          </a:prstGeom>
          <a:noFill/>
          <a:ln>
            <a:noFill/>
          </a:ln>
        </p:spPr>
        <p:txBody>
          <a:bodyPr lIns="91425" tIns="91425" rIns="91425" bIns="91425" anchor="t" anchorCtr="0"/>
          <a:lstStyle>
            <a:lvl1pPr marL="320040" marR="0" lvl="0" indent="-209550" algn="l" rtl="0">
              <a:spcBef>
                <a:spcPts val="700"/>
              </a:spcBef>
              <a:buClr>
                <a:schemeClr val="accent2"/>
              </a:buClr>
              <a:buFont typeface="Noto Symbol"/>
              <a:buChar char="◻"/>
              <a:defRPr/>
            </a:lvl1pPr>
            <a:lvl2pPr marL="640080" marR="0" lvl="1" indent="-168910" algn="l" rtl="0">
              <a:spcBef>
                <a:spcPts val="550"/>
              </a:spcBef>
              <a:buClr>
                <a:schemeClr val="accent1"/>
              </a:buClr>
              <a:buFont typeface="Noto Symbol"/>
              <a:buChar char="⬜"/>
              <a:defRPr/>
            </a:lvl2pPr>
            <a:lvl3pPr marL="914400" marR="0" lvl="2" indent="-119062" algn="l" rtl="0">
              <a:spcBef>
                <a:spcPts val="500"/>
              </a:spcBef>
              <a:buClr>
                <a:schemeClr val="accent2"/>
              </a:buClr>
              <a:buFont typeface="Noto Symbol"/>
              <a:buChar char="■"/>
              <a:defRPr/>
            </a:lvl3pPr>
            <a:lvl4pPr marL="1371600" marR="0" lvl="3" indent="-133350" algn="l" rtl="0">
              <a:spcBef>
                <a:spcPts val="400"/>
              </a:spcBef>
              <a:buClr>
                <a:schemeClr val="accent3"/>
              </a:buClr>
              <a:buFont typeface="Noto Symbol"/>
              <a:buChar char="■"/>
              <a:defRPr/>
            </a:lvl4pPr>
            <a:lvl5pPr marL="1828800" marR="0" lvl="4" indent="-146050" algn="l" rtl="0">
              <a:spcBef>
                <a:spcPts val="400"/>
              </a:spcBef>
              <a:buClr>
                <a:schemeClr val="accent4"/>
              </a:buClr>
              <a:buFont typeface="Noto Symbol"/>
              <a:buChar char="■"/>
              <a:defRPr/>
            </a:lvl5pPr>
            <a:lvl6pPr marL="2103120" marR="0" lvl="5" indent="-121920" algn="l" rtl="0">
              <a:spcBef>
                <a:spcPts val="360"/>
              </a:spcBef>
              <a:buClr>
                <a:schemeClr val="accent1"/>
              </a:buClr>
              <a:buFont typeface="Noto Symbol"/>
              <a:buChar char="▪"/>
              <a:defRPr/>
            </a:lvl6pPr>
            <a:lvl7pPr marL="2377440" marR="0" lvl="6" indent="-116839" algn="l" rtl="0">
              <a:spcBef>
                <a:spcPts val="360"/>
              </a:spcBef>
              <a:buClr>
                <a:schemeClr val="accent2"/>
              </a:buClr>
              <a:buFont typeface="Noto Symbol"/>
              <a:buChar char="▪"/>
              <a:defRPr/>
            </a:lvl7pPr>
            <a:lvl8pPr marL="2651760" marR="0" lvl="7" indent="-124460" algn="l" rtl="0">
              <a:spcBef>
                <a:spcPts val="360"/>
              </a:spcBef>
              <a:buClr>
                <a:schemeClr val="accent3"/>
              </a:buClr>
              <a:buFont typeface="Noto Symbol"/>
              <a:buChar char="▪"/>
              <a:defRPr/>
            </a:lvl8pPr>
            <a:lvl9pPr marL="2926080" marR="0" lvl="8" indent="-119379" algn="l" rtl="0">
              <a:spcBef>
                <a:spcPts val="360"/>
              </a:spcBef>
              <a:buClr>
                <a:schemeClr val="accent4"/>
              </a:buClr>
              <a:buFont typeface="Noto Symbol"/>
              <a:buChar char="▪"/>
              <a:defRPr/>
            </a:lvl9pPr>
          </a:lstStyle>
          <a:p>
            <a:endParaRPr/>
          </a:p>
        </p:txBody>
      </p:sp>
      <p:sp>
        <p:nvSpPr>
          <p:cNvPr id="12" name="Shape 12"/>
          <p:cNvSpPr txBox="1">
            <a:spLocks noGrp="1"/>
          </p:cNvSpPr>
          <p:nvPr>
            <p:ph type="dt" idx="10"/>
          </p:nvPr>
        </p:nvSpPr>
        <p:spPr>
          <a:xfrm>
            <a:off x="6096000" y="6248400"/>
            <a:ext cx="26669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3" name="Shape 13"/>
          <p:cNvSpPr txBox="1">
            <a:spLocks noGrp="1"/>
          </p:cNvSpPr>
          <p:nvPr>
            <p:ph type="ftr" idx="11"/>
          </p:nvPr>
        </p:nvSpPr>
        <p:spPr>
          <a:xfrm>
            <a:off x="609600" y="6248205"/>
            <a:ext cx="5421083" cy="365125"/>
          </a:xfrm>
          <a:prstGeom prst="rect">
            <a:avLst/>
          </a:prstGeom>
          <a:noFill/>
          <a:ln>
            <a:noFill/>
          </a:ln>
        </p:spPr>
        <p:txBody>
          <a:bodyPr lIns="91425" tIns="91425" rIns="91425" bIns="91425" anchor="ctr"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4" name="Shape 14"/>
          <p:cNvSpPr/>
          <p:nvPr/>
        </p:nvSpPr>
        <p:spPr>
          <a:xfrm>
            <a:off x="0" y="1234440"/>
            <a:ext cx="9144000" cy="320039"/>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15" name="Shape 15"/>
          <p:cNvSpPr/>
          <p:nvPr/>
        </p:nvSpPr>
        <p:spPr>
          <a:xfrm>
            <a:off x="0" y="1280159"/>
            <a:ext cx="533399" cy="22860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16" name="Shape 16"/>
          <p:cNvSpPr/>
          <p:nvPr/>
        </p:nvSpPr>
        <p:spPr>
          <a:xfrm>
            <a:off x="590550" y="1280159"/>
            <a:ext cx="8553450" cy="2286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17" name="Shape 17"/>
          <p:cNvSpPr txBox="1">
            <a:spLocks noGrp="1"/>
          </p:cNvSpPr>
          <p:nvPr>
            <p:ph type="sldNum" idx="12"/>
          </p:nvPr>
        </p:nvSpPr>
        <p:spPr>
          <a:xfrm>
            <a:off x="0" y="1272221"/>
            <a:ext cx="533399" cy="24447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b="1" i="0" u="none" strike="noStrike" cap="none">
                <a:solidFill>
                  <a:srgbClr val="FFFFFF"/>
                </a:solidFill>
                <a:latin typeface="Arial"/>
                <a:ea typeface="Arial"/>
                <a:cs typeface="Arial"/>
                <a:sym typeface="Arial"/>
              </a:rPr>
              <a:t>‹#›</a:t>
            </a:fld>
            <a:endParaRPr lang="en-US" sz="1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1371600" y="2667000"/>
            <a:ext cx="7123113" cy="1749425"/>
          </a:xfrm>
          <a:prstGeom prst="rect">
            <a:avLst/>
          </a:prstGeom>
          <a:noFill/>
          <a:ln>
            <a:noFill/>
          </a:ln>
        </p:spPr>
        <p:txBody>
          <a:bodyPr lIns="91425" tIns="45700" rIns="91425" bIns="45700" anchor="t" anchorCtr="0">
            <a:noAutofit/>
          </a:bodyPr>
          <a:lstStyle/>
          <a:p>
            <a:pPr marL="0" marR="0" lvl="0" indent="0" algn="l" rtl="0">
              <a:spcBef>
                <a:spcPts val="0"/>
              </a:spcBef>
              <a:buClr>
                <a:schemeClr val="accent2"/>
              </a:buClr>
              <a:buSzPct val="25000"/>
              <a:buFont typeface="Noto Symbol"/>
              <a:buNone/>
            </a:pPr>
            <a:r>
              <a:rPr lang="en-US" sz="4000" b="0" i="0" u="none" strike="noStrike" cap="none" dirty="0">
                <a:solidFill>
                  <a:schemeClr val="accent1"/>
                </a:solidFill>
                <a:latin typeface="Arial"/>
                <a:ea typeface="Arial"/>
                <a:cs typeface="Arial"/>
                <a:sym typeface="Arial"/>
              </a:rPr>
              <a:t>Knowledge Inference: </a:t>
            </a:r>
            <a:br>
              <a:rPr lang="en-US" sz="4000" b="0" i="0" u="none" strike="noStrike" cap="none" dirty="0">
                <a:solidFill>
                  <a:schemeClr val="accent1"/>
                </a:solidFill>
                <a:latin typeface="Arial"/>
                <a:ea typeface="Arial"/>
                <a:cs typeface="Arial"/>
                <a:sym typeface="Arial"/>
              </a:rPr>
            </a:br>
            <a:r>
              <a:rPr lang="en-US" sz="4000" dirty="0">
                <a:solidFill>
                  <a:schemeClr val="accent1"/>
                </a:solidFill>
              </a:rPr>
              <a:t>Logistic Knowledge Tracing, </a:t>
            </a:r>
            <a:r>
              <a:rPr lang="en-US" sz="4000" b="0" i="0" u="none" strike="noStrike" cap="none" dirty="0">
                <a:solidFill>
                  <a:schemeClr val="accent1"/>
                </a:solidFill>
                <a:latin typeface="Arial"/>
                <a:ea typeface="Arial"/>
                <a:cs typeface="Arial"/>
                <a:sym typeface="Arial"/>
              </a:rPr>
              <a:t>Performance Factors Analysis</a:t>
            </a:r>
          </a:p>
        </p:txBody>
      </p:sp>
      <p:sp>
        <p:nvSpPr>
          <p:cNvPr id="105" name="Shape 105"/>
          <p:cNvSpPr txBox="1">
            <a:spLocks noGrp="1"/>
          </p:cNvSpPr>
          <p:nvPr>
            <p:ph type="title"/>
          </p:nvPr>
        </p:nvSpPr>
        <p:spPr>
          <a:xfrm>
            <a:off x="1371600" y="1600200"/>
            <a:ext cx="7619999" cy="990599"/>
          </a:xfrm>
          <a:prstGeom prst="rect">
            <a:avLst/>
          </a:prstGeom>
          <a:noFill/>
          <a:ln>
            <a:noFill/>
          </a:ln>
        </p:spPr>
        <p:txBody>
          <a:bodyPr lIns="91425" tIns="45700" rIns="91425" bIns="45700" anchor="ctr" anchorCtr="0">
            <a:noAutofit/>
          </a:bodyPr>
          <a:lstStyle/>
          <a:p>
            <a:pPr marL="0" marR="0" lvl="0" indent="0" algn="l" rtl="0">
              <a:spcBef>
                <a:spcPts val="0"/>
              </a:spcBef>
              <a:buClr>
                <a:srgbClr val="FFFFFF"/>
              </a:buClr>
              <a:buSzPct val="25000"/>
              <a:buFont typeface="Arial"/>
              <a:buNone/>
            </a:pPr>
            <a:r>
              <a:rPr lang="en-US" sz="4400" b="0" i="0" u="none" strike="noStrike" cap="none">
                <a:solidFill>
                  <a:srgbClr val="FFFFFF"/>
                </a:solidFill>
                <a:latin typeface="Arial"/>
                <a:ea typeface="Arial"/>
                <a:cs typeface="Arial"/>
                <a:sym typeface="Arial"/>
              </a:rPr>
              <a:t>Week 4 Video 3</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PFA</a:t>
            </a:r>
          </a:p>
        </p:txBody>
      </p:sp>
      <p:pic>
        <p:nvPicPr>
          <p:cNvPr id="156" name="Shape 156"/>
          <p:cNvPicPr preferRelativeResize="0"/>
          <p:nvPr/>
        </p:nvPicPr>
        <p:blipFill rotWithShape="1">
          <a:blip r:embed="rId3">
            <a:alphaModFix/>
          </a:blip>
          <a:srcRect/>
          <a:stretch/>
        </p:blipFill>
        <p:spPr>
          <a:xfrm>
            <a:off x="422031" y="3867150"/>
            <a:ext cx="8568331" cy="995363"/>
          </a:xfrm>
          <a:prstGeom prst="rect">
            <a:avLst/>
          </a:prstGeom>
          <a:noFill/>
          <a:ln>
            <a:noFill/>
          </a:ln>
        </p:spPr>
      </p:pic>
      <p:pic>
        <p:nvPicPr>
          <p:cNvPr id="157" name="Shape 157"/>
          <p:cNvPicPr preferRelativeResize="0"/>
          <p:nvPr/>
        </p:nvPicPr>
        <p:blipFill rotWithShape="1">
          <a:blip r:embed="rId4">
            <a:alphaModFix/>
          </a:blip>
          <a:srcRect/>
          <a:stretch/>
        </p:blipFill>
        <p:spPr>
          <a:xfrm>
            <a:off x="3538537" y="5772150"/>
            <a:ext cx="2066924" cy="933450"/>
          </a:xfrm>
          <a:prstGeom prst="rect">
            <a:avLst/>
          </a:prstGeom>
          <a:noFill/>
          <a:ln>
            <a:noFill/>
          </a:ln>
        </p:spPr>
      </p:pic>
      <p:sp>
        <p:nvSpPr>
          <p:cNvPr id="158" name="Shape 158"/>
          <p:cNvSpPr/>
          <p:nvPr/>
        </p:nvSpPr>
        <p:spPr>
          <a:xfrm>
            <a:off x="5403607" y="4250530"/>
            <a:ext cx="190500" cy="228600"/>
          </a:xfrm>
          <a:prstGeom prst="rect">
            <a:avLst/>
          </a:prstGeom>
          <a:solidFill>
            <a:schemeClr val="lt1"/>
          </a:solidFill>
          <a:ln w="19050" cap="flat" cmpd="sng">
            <a:solidFill>
              <a:schemeClr val="lt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Reasonable Example</a:t>
            </a:r>
          </a:p>
        </p:txBody>
      </p:sp>
      <p:sp>
        <p:nvSpPr>
          <p:cNvPr id="164" name="Shape 164"/>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-0.5 </a:t>
            </a:r>
          </a:p>
        </p:txBody>
      </p:sp>
      <p:graphicFrame>
        <p:nvGraphicFramePr>
          <p:cNvPr id="165" name="Shape 165"/>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Reasonable Example</a:t>
            </a:r>
          </a:p>
        </p:txBody>
      </p:sp>
      <p:sp>
        <p:nvSpPr>
          <p:cNvPr id="171" name="Shape 171"/>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-0.5 </a:t>
            </a:r>
          </a:p>
        </p:txBody>
      </p:sp>
      <p:graphicFrame>
        <p:nvGraphicFramePr>
          <p:cNvPr id="172" name="Shape 172"/>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tc>
                  <a:txBody>
                    <a:bodyPr/>
                    <a:lstStyle/>
                    <a:p>
                      <a:pPr marL="0" marR="0" lvl="0" indent="0" algn="ctr" rtl="0">
                        <a:spcBef>
                          <a:spcPts val="0"/>
                        </a:spcBef>
                        <a:buSzPct val="25000"/>
                        <a:buNone/>
                      </a:pPr>
                      <a:r>
                        <a:rPr lang="en-US" sz="2800" u="none" strike="noStrike" cap="none"/>
                        <a:t>0.38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Reasonable Example</a:t>
            </a:r>
          </a:p>
        </p:txBody>
      </p:sp>
      <p:sp>
        <p:nvSpPr>
          <p:cNvPr id="178" name="Shape 178"/>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-0.5 </a:t>
            </a:r>
          </a:p>
        </p:txBody>
      </p:sp>
      <p:graphicFrame>
        <p:nvGraphicFramePr>
          <p:cNvPr id="179" name="Shape 179"/>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tc>
                  <a:txBody>
                    <a:bodyPr/>
                    <a:lstStyle/>
                    <a:p>
                      <a:pPr marL="0" marR="0" lvl="0" indent="0" algn="ctr" rtl="0">
                        <a:spcBef>
                          <a:spcPts val="0"/>
                        </a:spcBef>
                        <a:buSzPct val="25000"/>
                        <a:buNone/>
                      </a:pPr>
                      <a:r>
                        <a:rPr lang="en-US" sz="2800" u="none" strike="noStrike" cap="none"/>
                        <a:t>0.38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r>
                        <a:rPr lang="en-US" sz="2800" u="none" strike="noStrike" cap="none"/>
                        <a:t>-0.5+(0.1*1)</a:t>
                      </a:r>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Reasonable Example</a:t>
            </a:r>
          </a:p>
        </p:txBody>
      </p:sp>
      <p:sp>
        <p:nvSpPr>
          <p:cNvPr id="185" name="Shape 185"/>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-0.5 </a:t>
            </a:r>
          </a:p>
        </p:txBody>
      </p:sp>
      <p:graphicFrame>
        <p:nvGraphicFramePr>
          <p:cNvPr id="186" name="Shape 186"/>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tc>
                  <a:txBody>
                    <a:bodyPr/>
                    <a:lstStyle/>
                    <a:p>
                      <a:pPr marL="0" marR="0" lvl="0" indent="0" algn="ctr" rtl="0">
                        <a:spcBef>
                          <a:spcPts val="0"/>
                        </a:spcBef>
                        <a:buSzPct val="25000"/>
                        <a:buNone/>
                      </a:pPr>
                      <a:r>
                        <a:rPr lang="en-US" sz="2800" u="none" strike="noStrike" cap="none"/>
                        <a:t>0.38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r>
                        <a:rPr lang="en-US" sz="2800" u="none" strike="noStrike" cap="none"/>
                        <a:t>-0.5+0.1</a:t>
                      </a:r>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Reasonable Example</a:t>
            </a:r>
          </a:p>
        </p:txBody>
      </p:sp>
      <p:sp>
        <p:nvSpPr>
          <p:cNvPr id="192" name="Shape 192"/>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-0.5 </a:t>
            </a:r>
          </a:p>
        </p:txBody>
      </p:sp>
      <p:graphicFrame>
        <p:nvGraphicFramePr>
          <p:cNvPr id="193" name="Shape 193"/>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tc>
                  <a:txBody>
                    <a:bodyPr/>
                    <a:lstStyle/>
                    <a:p>
                      <a:pPr marL="0" marR="0" lvl="0" indent="0" algn="ctr" rtl="0">
                        <a:spcBef>
                          <a:spcPts val="0"/>
                        </a:spcBef>
                        <a:buSzPct val="25000"/>
                        <a:buNone/>
                      </a:pPr>
                      <a:r>
                        <a:rPr lang="en-US" sz="2800" u="none" strike="noStrike" cap="none"/>
                        <a:t>0.38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r>
                        <a:rPr lang="en-US" sz="2800" u="none" strike="noStrike" cap="none"/>
                        <a:t>-0.4</a:t>
                      </a:r>
                    </a:p>
                  </a:txBody>
                  <a:tcPr marL="91450" marR="91450" marT="45725" marB="45725"/>
                </a:tc>
                <a:tc>
                  <a:txBody>
                    <a:bodyPr/>
                    <a:lstStyle/>
                    <a:p>
                      <a:pPr marL="0" marR="0" lvl="0" indent="0" algn="ctr" rtl="0">
                        <a:spcBef>
                          <a:spcPts val="0"/>
                        </a:spcBef>
                        <a:buSzPct val="25000"/>
                        <a:buNone/>
                      </a:pPr>
                      <a:r>
                        <a:rPr lang="en-US" sz="2800" u="none" strike="noStrike" cap="none"/>
                        <a:t>0.40</a:t>
                      </a:r>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Reasonable Example</a:t>
            </a:r>
          </a:p>
        </p:txBody>
      </p:sp>
      <p:sp>
        <p:nvSpPr>
          <p:cNvPr id="199" name="Shape 199"/>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-0.5 </a:t>
            </a:r>
          </a:p>
        </p:txBody>
      </p:sp>
      <p:graphicFrame>
        <p:nvGraphicFramePr>
          <p:cNvPr id="200" name="Shape 200"/>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tc>
                  <a:txBody>
                    <a:bodyPr/>
                    <a:lstStyle/>
                    <a:p>
                      <a:pPr marL="0" marR="0" lvl="0" indent="0" algn="ctr" rtl="0">
                        <a:spcBef>
                          <a:spcPts val="0"/>
                        </a:spcBef>
                        <a:buSzPct val="25000"/>
                        <a:buNone/>
                      </a:pPr>
                      <a:r>
                        <a:rPr lang="en-US" sz="2800" u="none" strike="noStrike" cap="none"/>
                        <a:t>0.38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-0.4</a:t>
                      </a:r>
                    </a:p>
                  </a:txBody>
                  <a:tcPr marL="91450" marR="91450" marT="45725" marB="45725"/>
                </a:tc>
                <a:tc>
                  <a:txBody>
                    <a:bodyPr/>
                    <a:lstStyle/>
                    <a:p>
                      <a:pPr marL="0" marR="0" lvl="0" indent="0" algn="ctr" rtl="0">
                        <a:spcBef>
                          <a:spcPts val="0"/>
                        </a:spcBef>
                        <a:buSzPct val="25000"/>
                        <a:buNone/>
                      </a:pPr>
                      <a:r>
                        <a:rPr lang="en-US" sz="2800" u="none" strike="noStrike" cap="none"/>
                        <a:t>0.40</a:t>
                      </a:r>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Reasonable Example</a:t>
            </a:r>
          </a:p>
        </p:txBody>
      </p:sp>
      <p:sp>
        <p:nvSpPr>
          <p:cNvPr id="206" name="Shape 206"/>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-0.5 </a:t>
            </a:r>
          </a:p>
        </p:txBody>
      </p:sp>
      <p:graphicFrame>
        <p:nvGraphicFramePr>
          <p:cNvPr id="207" name="Shape 207"/>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tc>
                  <a:txBody>
                    <a:bodyPr/>
                    <a:lstStyle/>
                    <a:p>
                      <a:pPr marL="0" marR="0" lvl="0" indent="0" algn="ctr" rtl="0">
                        <a:spcBef>
                          <a:spcPts val="0"/>
                        </a:spcBef>
                        <a:buSzPct val="25000"/>
                        <a:buNone/>
                      </a:pPr>
                      <a:r>
                        <a:rPr lang="en-US" sz="2800" u="none" strike="noStrike" cap="none"/>
                        <a:t>0.38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-0.4</a:t>
                      </a:r>
                    </a:p>
                  </a:txBody>
                  <a:tcPr marL="91450" marR="91450" marT="45725" marB="45725"/>
                </a:tc>
                <a:tc>
                  <a:txBody>
                    <a:bodyPr/>
                    <a:lstStyle/>
                    <a:p>
                      <a:pPr marL="0" marR="0" lvl="0" indent="0" algn="ctr" rtl="0">
                        <a:spcBef>
                          <a:spcPts val="0"/>
                        </a:spcBef>
                        <a:buSzPct val="25000"/>
                        <a:buNone/>
                      </a:pPr>
                      <a:r>
                        <a:rPr lang="en-US" sz="2800" u="none" strike="noStrike" cap="none"/>
                        <a:t>0.40</a:t>
                      </a:r>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-0.5+(0.1*2)</a:t>
                      </a:r>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Reasonable Example</a:t>
            </a:r>
          </a:p>
        </p:txBody>
      </p:sp>
      <p:sp>
        <p:nvSpPr>
          <p:cNvPr id="213" name="Shape 213"/>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-0.5 </a:t>
            </a:r>
          </a:p>
        </p:txBody>
      </p:sp>
      <p:graphicFrame>
        <p:nvGraphicFramePr>
          <p:cNvPr id="214" name="Shape 214"/>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tc>
                  <a:txBody>
                    <a:bodyPr/>
                    <a:lstStyle/>
                    <a:p>
                      <a:pPr marL="0" marR="0" lvl="0" indent="0" algn="ctr" rtl="0">
                        <a:spcBef>
                          <a:spcPts val="0"/>
                        </a:spcBef>
                        <a:buSzPct val="25000"/>
                        <a:buNone/>
                      </a:pPr>
                      <a:r>
                        <a:rPr lang="en-US" sz="2800" u="none" strike="noStrike" cap="none"/>
                        <a:t>0.38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-0.4</a:t>
                      </a:r>
                    </a:p>
                  </a:txBody>
                  <a:tcPr marL="91450" marR="91450" marT="45725" marB="45725"/>
                </a:tc>
                <a:tc>
                  <a:txBody>
                    <a:bodyPr/>
                    <a:lstStyle/>
                    <a:p>
                      <a:pPr marL="0" marR="0" lvl="0" indent="0" algn="ctr" rtl="0">
                        <a:spcBef>
                          <a:spcPts val="0"/>
                        </a:spcBef>
                        <a:buSzPct val="25000"/>
                        <a:buNone/>
                      </a:pPr>
                      <a:r>
                        <a:rPr lang="en-US" sz="2800" u="none" strike="noStrike" cap="none"/>
                        <a:t>0.40</a:t>
                      </a:r>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-0.5+0.2</a:t>
                      </a:r>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Reasonable Example</a:t>
            </a:r>
          </a:p>
        </p:txBody>
      </p:sp>
      <p:sp>
        <p:nvSpPr>
          <p:cNvPr id="220" name="Shape 220"/>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-0.5 </a:t>
            </a:r>
          </a:p>
        </p:txBody>
      </p:sp>
      <p:graphicFrame>
        <p:nvGraphicFramePr>
          <p:cNvPr id="221" name="Shape 221"/>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tc>
                  <a:txBody>
                    <a:bodyPr/>
                    <a:lstStyle/>
                    <a:p>
                      <a:pPr marL="0" marR="0" lvl="0" indent="0" algn="ctr" rtl="0">
                        <a:spcBef>
                          <a:spcPts val="0"/>
                        </a:spcBef>
                        <a:buSzPct val="25000"/>
                        <a:buNone/>
                      </a:pPr>
                      <a:r>
                        <a:rPr lang="en-US" sz="2800" u="none" strike="noStrike" cap="none"/>
                        <a:t>0.38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-0.4</a:t>
                      </a:r>
                    </a:p>
                  </a:txBody>
                  <a:tcPr marL="91450" marR="91450" marT="45725" marB="45725"/>
                </a:tc>
                <a:tc>
                  <a:txBody>
                    <a:bodyPr/>
                    <a:lstStyle/>
                    <a:p>
                      <a:pPr marL="0" marR="0" lvl="0" indent="0" algn="ctr" rtl="0">
                        <a:spcBef>
                          <a:spcPts val="0"/>
                        </a:spcBef>
                        <a:buSzPct val="25000"/>
                        <a:buNone/>
                      </a:pPr>
                      <a:r>
                        <a:rPr lang="en-US" sz="2800" u="none" strike="noStrike" cap="none"/>
                        <a:t>0.40</a:t>
                      </a:r>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-0.3</a:t>
                      </a:r>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dirty="0">
                <a:solidFill>
                  <a:schemeClr val="dk2"/>
                </a:solidFill>
              </a:rPr>
              <a:t>Logistic Knowledge Tracing</a:t>
            </a:r>
            <a:endParaRPr lang="en-US" sz="4400" b="0" i="0" u="none" strike="noStrike" cap="none" dirty="0">
              <a:solidFill>
                <a:schemeClr val="dk2"/>
              </a:solidFill>
              <a:latin typeface="Arial"/>
              <a:ea typeface="Arial"/>
              <a:cs typeface="Arial"/>
              <a:sym typeface="Arial"/>
            </a:endParaRPr>
          </a:p>
        </p:txBody>
      </p:sp>
      <p:sp>
        <p:nvSpPr>
          <p:cNvPr id="111" name="Shape 111"/>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indent="-320040">
              <a:spcBef>
                <a:spcPts val="0"/>
              </a:spcBef>
              <a:buSzPct val="59999"/>
            </a:pPr>
            <a:r>
              <a:rPr lang="en-US" sz="2900" dirty="0"/>
              <a:t>A broad framework for knowledge tracing models based on logistic regression (Pavlik et al., 2021)</a:t>
            </a:r>
          </a:p>
          <a:p>
            <a:pPr marL="320040" marR="0" lvl="0" indent="-320040" algn="l" rtl="0">
              <a:spcBef>
                <a:spcPts val="0"/>
              </a:spcBef>
              <a:buClr>
                <a:schemeClr val="accent2"/>
              </a:buClr>
              <a:buSzPct val="59999"/>
              <a:buFont typeface="Noto Symbol"/>
              <a:buChar char="◻"/>
            </a:pPr>
            <a:endParaRPr lang="en-US" sz="2900" b="0" i="0" u="none" strike="noStrike" cap="none" dirty="0">
              <a:solidFill>
                <a:schemeClr val="dk1"/>
              </a:solidFill>
              <a:latin typeface="Arial"/>
              <a:ea typeface="Arial"/>
              <a:cs typeface="Arial"/>
              <a:sym typeface="Arial"/>
            </a:endParaRPr>
          </a:p>
        </p:txBody>
      </p:sp>
      <p:pic>
        <p:nvPicPr>
          <p:cNvPr id="112" name="Shape 112" descr="http://www.memphis.edu/psychology/people/faculty/images/philip_pavlik.jpg"/>
          <p:cNvPicPr preferRelativeResize="0"/>
          <p:nvPr/>
        </p:nvPicPr>
        <p:blipFill rotWithShape="1">
          <a:blip r:embed="rId3">
            <a:alphaModFix/>
          </a:blip>
          <a:srcRect/>
          <a:stretch/>
        </p:blipFill>
        <p:spPr>
          <a:xfrm>
            <a:off x="8077201" y="5613401"/>
            <a:ext cx="1066799" cy="1244599"/>
          </a:xfrm>
          <a:prstGeom prst="rect">
            <a:avLst/>
          </a:prstGeom>
          <a:noFill/>
          <a:ln>
            <a:noFill/>
          </a:ln>
        </p:spPr>
      </p:pic>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Reasonable Example</a:t>
            </a:r>
          </a:p>
        </p:txBody>
      </p:sp>
      <p:sp>
        <p:nvSpPr>
          <p:cNvPr id="227" name="Shape 227"/>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-0.5 </a:t>
            </a:r>
          </a:p>
        </p:txBody>
      </p:sp>
      <p:graphicFrame>
        <p:nvGraphicFramePr>
          <p:cNvPr id="228" name="Shape 228"/>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tc>
                  <a:txBody>
                    <a:bodyPr/>
                    <a:lstStyle/>
                    <a:p>
                      <a:pPr marL="0" marR="0" lvl="0" indent="0" algn="ctr" rtl="0">
                        <a:spcBef>
                          <a:spcPts val="0"/>
                        </a:spcBef>
                        <a:buSzPct val="25000"/>
                        <a:buNone/>
                      </a:pPr>
                      <a:r>
                        <a:rPr lang="en-US" sz="2800" u="none" strike="noStrike" cap="none"/>
                        <a:t>0.38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-0.4</a:t>
                      </a:r>
                    </a:p>
                  </a:txBody>
                  <a:tcPr marL="91450" marR="91450" marT="45725" marB="45725"/>
                </a:tc>
                <a:tc>
                  <a:txBody>
                    <a:bodyPr/>
                    <a:lstStyle/>
                    <a:p>
                      <a:pPr marL="0" marR="0" lvl="0" indent="0" algn="ctr" rtl="0">
                        <a:spcBef>
                          <a:spcPts val="0"/>
                        </a:spcBef>
                        <a:buSzPct val="25000"/>
                        <a:buNone/>
                      </a:pPr>
                      <a:r>
                        <a:rPr lang="en-US" sz="2800" u="none" strike="noStrike" cap="none"/>
                        <a:t>0.40</a:t>
                      </a:r>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-0.3</a:t>
                      </a:r>
                    </a:p>
                  </a:txBody>
                  <a:tcPr marL="91450" marR="91450" marT="45725" marB="45725"/>
                </a:tc>
                <a:tc>
                  <a:txBody>
                    <a:bodyPr/>
                    <a:lstStyle/>
                    <a:p>
                      <a:pPr marL="0" marR="0" lvl="0" indent="0" algn="ctr" rtl="0">
                        <a:spcBef>
                          <a:spcPts val="0"/>
                        </a:spcBef>
                        <a:buSzPct val="25000"/>
                        <a:buNone/>
                      </a:pPr>
                      <a:r>
                        <a:rPr lang="en-US" sz="2800" u="none" strike="noStrike" cap="none"/>
                        <a:t>0.43</a:t>
                      </a:r>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Reasonable Example</a:t>
            </a:r>
          </a:p>
        </p:txBody>
      </p:sp>
      <p:sp>
        <p:nvSpPr>
          <p:cNvPr id="234" name="Shape 234"/>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-0.5 </a:t>
            </a:r>
          </a:p>
        </p:txBody>
      </p:sp>
      <p:graphicFrame>
        <p:nvGraphicFramePr>
          <p:cNvPr id="235" name="Shape 235"/>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tc>
                  <a:txBody>
                    <a:bodyPr/>
                    <a:lstStyle/>
                    <a:p>
                      <a:pPr marL="0" marR="0" lvl="0" indent="0" algn="ctr" rtl="0">
                        <a:spcBef>
                          <a:spcPts val="0"/>
                        </a:spcBef>
                        <a:buSzPct val="25000"/>
                        <a:buNone/>
                      </a:pPr>
                      <a:r>
                        <a:rPr lang="en-US" sz="2800" u="none" strike="noStrike" cap="none"/>
                        <a:t>0.38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-0.4</a:t>
                      </a:r>
                    </a:p>
                  </a:txBody>
                  <a:tcPr marL="91450" marR="91450" marT="45725" marB="45725"/>
                </a:tc>
                <a:tc>
                  <a:txBody>
                    <a:bodyPr/>
                    <a:lstStyle/>
                    <a:p>
                      <a:pPr marL="0" marR="0" lvl="0" indent="0" algn="ctr" rtl="0">
                        <a:spcBef>
                          <a:spcPts val="0"/>
                        </a:spcBef>
                        <a:buSzPct val="25000"/>
                        <a:buNone/>
                      </a:pPr>
                      <a:r>
                        <a:rPr lang="en-US" sz="2800" u="none" strike="noStrike" cap="none"/>
                        <a:t>0.40</a:t>
                      </a:r>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r>
                        <a:rPr lang="en-US" sz="2800" u="none" strike="noStrike" cap="none"/>
                        <a:t>1</a:t>
                      </a:r>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-0.3</a:t>
                      </a:r>
                    </a:p>
                  </a:txBody>
                  <a:tcPr marL="91450" marR="91450" marT="45725" marB="45725"/>
                </a:tc>
                <a:tc>
                  <a:txBody>
                    <a:bodyPr/>
                    <a:lstStyle/>
                    <a:p>
                      <a:pPr marL="0" marR="0" lvl="0" indent="0" algn="ctr" rtl="0">
                        <a:spcBef>
                          <a:spcPts val="0"/>
                        </a:spcBef>
                        <a:buSzPct val="25000"/>
                        <a:buNone/>
                      </a:pPr>
                      <a:r>
                        <a:rPr lang="en-US" sz="2800" u="none" strike="noStrike" cap="none"/>
                        <a:t>0.43</a:t>
                      </a:r>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Reasonable Example</a:t>
            </a:r>
          </a:p>
        </p:txBody>
      </p:sp>
      <p:sp>
        <p:nvSpPr>
          <p:cNvPr id="241" name="Shape 241"/>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-0.5 </a:t>
            </a:r>
          </a:p>
        </p:txBody>
      </p:sp>
      <p:graphicFrame>
        <p:nvGraphicFramePr>
          <p:cNvPr id="242" name="Shape 242"/>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tc>
                  <a:txBody>
                    <a:bodyPr/>
                    <a:lstStyle/>
                    <a:p>
                      <a:pPr marL="0" marR="0" lvl="0" indent="0" algn="ctr" rtl="0">
                        <a:spcBef>
                          <a:spcPts val="0"/>
                        </a:spcBef>
                        <a:buSzPct val="25000"/>
                        <a:buNone/>
                      </a:pPr>
                      <a:r>
                        <a:rPr lang="en-US" sz="2800" u="none" strike="noStrike" cap="none"/>
                        <a:t>0.38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-0.4</a:t>
                      </a:r>
                    </a:p>
                  </a:txBody>
                  <a:tcPr marL="91450" marR="91450" marT="45725" marB="45725"/>
                </a:tc>
                <a:tc>
                  <a:txBody>
                    <a:bodyPr/>
                    <a:lstStyle/>
                    <a:p>
                      <a:pPr marL="0" marR="0" lvl="0" indent="0" algn="ctr" rtl="0">
                        <a:spcBef>
                          <a:spcPts val="0"/>
                        </a:spcBef>
                        <a:buSzPct val="25000"/>
                        <a:buNone/>
                      </a:pPr>
                      <a:r>
                        <a:rPr lang="en-US" sz="2800" u="none" strike="noStrike" cap="none"/>
                        <a:t>0.40</a:t>
                      </a:r>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r>
                        <a:rPr lang="en-US" sz="2800" u="none" strike="noStrike" cap="none"/>
                        <a:t>1</a:t>
                      </a:r>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-0.3</a:t>
                      </a:r>
                    </a:p>
                  </a:txBody>
                  <a:tcPr marL="91450" marR="91450" marT="45725" marB="45725"/>
                </a:tc>
                <a:tc>
                  <a:txBody>
                    <a:bodyPr/>
                    <a:lstStyle/>
                    <a:p>
                      <a:pPr marL="0" marR="0" lvl="0" indent="0" algn="ctr" rtl="0">
                        <a:spcBef>
                          <a:spcPts val="0"/>
                        </a:spcBef>
                        <a:buSzPct val="25000"/>
                        <a:buNone/>
                      </a:pPr>
                      <a:r>
                        <a:rPr lang="en-US" sz="2800" u="none" strike="noStrike" cap="none"/>
                        <a:t>0.43</a:t>
                      </a:r>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000" u="none" strike="noStrike" cap="none"/>
                        <a:t>-0.5+(0.1*2)+(0.2*1)</a:t>
                      </a:r>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Reasonable Example</a:t>
            </a:r>
          </a:p>
        </p:txBody>
      </p:sp>
      <p:sp>
        <p:nvSpPr>
          <p:cNvPr id="248" name="Shape 248"/>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-0.5 </a:t>
            </a:r>
          </a:p>
        </p:txBody>
      </p:sp>
      <p:graphicFrame>
        <p:nvGraphicFramePr>
          <p:cNvPr id="249" name="Shape 249"/>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tc>
                  <a:txBody>
                    <a:bodyPr/>
                    <a:lstStyle/>
                    <a:p>
                      <a:pPr marL="0" marR="0" lvl="0" indent="0" algn="ctr" rtl="0">
                        <a:spcBef>
                          <a:spcPts val="0"/>
                        </a:spcBef>
                        <a:buSzPct val="25000"/>
                        <a:buNone/>
                      </a:pPr>
                      <a:r>
                        <a:rPr lang="en-US" sz="2800" u="none" strike="noStrike" cap="none"/>
                        <a:t>0.38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-0.4</a:t>
                      </a:r>
                    </a:p>
                  </a:txBody>
                  <a:tcPr marL="91450" marR="91450" marT="45725" marB="45725"/>
                </a:tc>
                <a:tc>
                  <a:txBody>
                    <a:bodyPr/>
                    <a:lstStyle/>
                    <a:p>
                      <a:pPr marL="0" marR="0" lvl="0" indent="0" algn="ctr" rtl="0">
                        <a:spcBef>
                          <a:spcPts val="0"/>
                        </a:spcBef>
                        <a:buSzPct val="25000"/>
                        <a:buNone/>
                      </a:pPr>
                      <a:r>
                        <a:rPr lang="en-US" sz="2800" u="none" strike="noStrike" cap="none"/>
                        <a:t>0.40</a:t>
                      </a:r>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r>
                        <a:rPr lang="en-US" sz="2800" u="none" strike="noStrike" cap="none"/>
                        <a:t>1</a:t>
                      </a:r>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-0.3</a:t>
                      </a:r>
                    </a:p>
                  </a:txBody>
                  <a:tcPr marL="91450" marR="91450" marT="45725" marB="45725"/>
                </a:tc>
                <a:tc>
                  <a:txBody>
                    <a:bodyPr/>
                    <a:lstStyle/>
                    <a:p>
                      <a:pPr marL="0" marR="0" lvl="0" indent="0" algn="ctr" rtl="0">
                        <a:spcBef>
                          <a:spcPts val="0"/>
                        </a:spcBef>
                        <a:buSzPct val="25000"/>
                        <a:buNone/>
                      </a:pPr>
                      <a:r>
                        <a:rPr lang="en-US" sz="2800" u="none" strike="noStrike" cap="none"/>
                        <a:t>0.43</a:t>
                      </a:r>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000" u="none" strike="noStrike" cap="none"/>
                        <a:t>-0.5+0.2+0.2</a:t>
                      </a:r>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Reasonable Example</a:t>
            </a:r>
          </a:p>
        </p:txBody>
      </p:sp>
      <p:sp>
        <p:nvSpPr>
          <p:cNvPr id="255" name="Shape 255"/>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dirty="0">
                <a:solidFill>
                  <a:schemeClr val="dk1"/>
                </a:solidFill>
                <a:latin typeface="Noto Symbol"/>
                <a:ea typeface="Noto Symbol"/>
                <a:cs typeface="Noto Symbol"/>
                <a:sym typeface="Noto Symbol"/>
              </a:rPr>
              <a:t>γ</a:t>
            </a:r>
            <a:r>
              <a:rPr lang="en-US" sz="2900" b="0" i="0" u="none" strike="noStrike" cap="none" dirty="0">
                <a:solidFill>
                  <a:schemeClr val="dk1"/>
                </a:solidFill>
                <a:latin typeface="Arial"/>
                <a:ea typeface="Arial"/>
                <a:cs typeface="Arial"/>
                <a:sym typeface="Arial"/>
              </a:rPr>
              <a:t> = 0.2, </a:t>
            </a:r>
            <a:r>
              <a:rPr lang="en-US" sz="2900" b="0" i="0" u="none" strike="noStrike" cap="none" dirty="0">
                <a:solidFill>
                  <a:schemeClr val="dk1"/>
                </a:solidFill>
                <a:latin typeface="Noto Symbol"/>
                <a:ea typeface="Noto Symbol"/>
                <a:cs typeface="Noto Symbol"/>
                <a:sym typeface="Noto Symbol"/>
              </a:rPr>
              <a:t>ρ</a:t>
            </a:r>
            <a:r>
              <a:rPr lang="en-US" sz="2900" b="0" i="0" u="none" strike="noStrike" cap="none" dirty="0">
                <a:solidFill>
                  <a:schemeClr val="dk1"/>
                </a:solidFill>
                <a:latin typeface="Arial"/>
                <a:ea typeface="Arial"/>
                <a:cs typeface="Arial"/>
                <a:sym typeface="Arial"/>
              </a:rPr>
              <a:t> = 0.1, </a:t>
            </a:r>
            <a:r>
              <a:rPr lang="en-US" sz="2900" b="0" i="0" u="none" strike="noStrike" cap="none" dirty="0">
                <a:solidFill>
                  <a:schemeClr val="dk1"/>
                </a:solidFill>
                <a:latin typeface="Noto Symbol"/>
                <a:ea typeface="Noto Symbol"/>
                <a:cs typeface="Noto Symbol"/>
                <a:sym typeface="Noto Symbol"/>
              </a:rPr>
              <a:t>β</a:t>
            </a:r>
            <a:r>
              <a:rPr lang="en-US" sz="2900" b="0" i="0" u="none" strike="noStrike" cap="none" dirty="0">
                <a:solidFill>
                  <a:schemeClr val="dk1"/>
                </a:solidFill>
                <a:latin typeface="Arial"/>
                <a:ea typeface="Arial"/>
                <a:cs typeface="Arial"/>
                <a:sym typeface="Arial"/>
              </a:rPr>
              <a:t> = -0.5 </a:t>
            </a:r>
          </a:p>
        </p:txBody>
      </p:sp>
      <p:graphicFrame>
        <p:nvGraphicFramePr>
          <p:cNvPr id="256" name="Shape 256"/>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tc>
                  <a:txBody>
                    <a:bodyPr/>
                    <a:lstStyle/>
                    <a:p>
                      <a:pPr marL="0" marR="0" lvl="0" indent="0" algn="ctr" rtl="0">
                        <a:spcBef>
                          <a:spcPts val="0"/>
                        </a:spcBef>
                        <a:buSzPct val="25000"/>
                        <a:buNone/>
                      </a:pPr>
                      <a:r>
                        <a:rPr lang="en-US" sz="2800" u="none" strike="noStrike" cap="none"/>
                        <a:t>0.38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-0.4</a:t>
                      </a:r>
                    </a:p>
                  </a:txBody>
                  <a:tcPr marL="91450" marR="91450" marT="45725" marB="45725"/>
                </a:tc>
                <a:tc>
                  <a:txBody>
                    <a:bodyPr/>
                    <a:lstStyle/>
                    <a:p>
                      <a:pPr marL="0" marR="0" lvl="0" indent="0" algn="ctr" rtl="0">
                        <a:spcBef>
                          <a:spcPts val="0"/>
                        </a:spcBef>
                        <a:buSzPct val="25000"/>
                        <a:buNone/>
                      </a:pPr>
                      <a:r>
                        <a:rPr lang="en-US" sz="2800" u="none" strike="noStrike" cap="none"/>
                        <a:t>0.40</a:t>
                      </a:r>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r>
                        <a:rPr lang="en-US" sz="2800" u="none" strike="noStrike" cap="none"/>
                        <a:t>1</a:t>
                      </a:r>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-0.3</a:t>
                      </a:r>
                    </a:p>
                  </a:txBody>
                  <a:tcPr marL="91450" marR="91450" marT="45725" marB="45725"/>
                </a:tc>
                <a:tc>
                  <a:txBody>
                    <a:bodyPr/>
                    <a:lstStyle/>
                    <a:p>
                      <a:pPr marL="0" marR="0" lvl="0" indent="0" algn="ctr" rtl="0">
                        <a:spcBef>
                          <a:spcPts val="0"/>
                        </a:spcBef>
                        <a:buSzPct val="25000"/>
                        <a:buNone/>
                      </a:pPr>
                      <a:r>
                        <a:rPr lang="en-US" sz="2800" u="none" strike="noStrike" cap="none"/>
                        <a:t>0.43</a:t>
                      </a:r>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-0.1</a:t>
                      </a:r>
                    </a:p>
                  </a:txBody>
                  <a:tcPr marL="91450" marR="91450" marT="45725" marB="45725"/>
                </a:tc>
                <a:tc>
                  <a:txBody>
                    <a:bodyPr/>
                    <a:lstStyle/>
                    <a:p>
                      <a:pPr marL="0" marR="0" lvl="0" indent="0" algn="ctr" rtl="0">
                        <a:spcBef>
                          <a:spcPts val="0"/>
                        </a:spcBef>
                        <a:buSzPct val="25000"/>
                        <a:buNone/>
                      </a:pPr>
                      <a:r>
                        <a:rPr lang="en-US" sz="2800" u="none" strike="noStrike" cap="none"/>
                        <a:t>0.48</a:t>
                      </a:r>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BC1D8-C893-CE8E-4C7A-AD45160FC09C}"/>
              </a:ext>
            </a:extLst>
          </p:cNvPr>
          <p:cNvSpPr>
            <a:spLocks noGrp="1"/>
          </p:cNvSpPr>
          <p:nvPr>
            <p:ph type="title"/>
          </p:nvPr>
        </p:nvSpPr>
        <p:spPr>
          <a:xfrm>
            <a:off x="612647" y="176348"/>
            <a:ext cx="8153399" cy="990599"/>
          </a:xfrm>
        </p:spPr>
        <p:txBody>
          <a:bodyPr>
            <a:noAutofit/>
          </a:bodyPr>
          <a:lstStyle/>
          <a:p>
            <a:r>
              <a:rPr lang="en-US" sz="4400" dirty="0"/>
              <a:t>Degeneracy in PFA </a:t>
            </a:r>
            <a:br>
              <a:rPr lang="en-US" sz="4400" dirty="0"/>
            </a:br>
            <a:r>
              <a:rPr lang="en-US" sz="4400" dirty="0"/>
              <a:t>(Maier et al., 2021)</a:t>
            </a:r>
          </a:p>
        </p:txBody>
      </p:sp>
      <p:sp>
        <p:nvSpPr>
          <p:cNvPr id="3" name="Content Placeholder 2">
            <a:extLst>
              <a:ext uri="{FF2B5EF4-FFF2-40B4-BE49-F238E27FC236}">
                <a16:creationId xmlns:a16="http://schemas.microsoft.com/office/drawing/2014/main" id="{80040943-AD5F-6D3E-85C9-780C1C70D465}"/>
              </a:ext>
            </a:extLst>
          </p:cNvPr>
          <p:cNvSpPr>
            <a:spLocks noGrp="1"/>
          </p:cNvSpPr>
          <p:nvPr>
            <p:ph idx="1"/>
          </p:nvPr>
        </p:nvSpPr>
        <p:spPr/>
        <p:txBody>
          <a:bodyPr>
            <a:normAutofit/>
          </a:bodyPr>
          <a:lstStyle/>
          <a:p>
            <a:r>
              <a:rPr lang="en-US" sz="2900" dirty="0"/>
              <a:t>Three degenerate cases</a:t>
            </a:r>
          </a:p>
          <a:p>
            <a:pPr marL="971550" lvl="1" indent="-514350">
              <a:buAutoNum type="arabicPeriod"/>
            </a:pPr>
            <a:r>
              <a:rPr lang="en-US" sz="2900" dirty="0"/>
              <a:t>γ &lt; 0</a:t>
            </a:r>
          </a:p>
          <a:p>
            <a:pPr marL="971550" lvl="1" indent="-514350">
              <a:buAutoNum type="arabicPeriod"/>
            </a:pPr>
            <a:r>
              <a:rPr lang="en-US" sz="2900" dirty="0"/>
              <a:t>γ &lt; ρ</a:t>
            </a:r>
          </a:p>
          <a:p>
            <a:pPr marL="971550" lvl="1" indent="-514350">
              <a:buFont typeface="Arial" pitchFamily="34" charset="0"/>
              <a:buAutoNum type="arabicPeriod"/>
            </a:pPr>
            <a:r>
              <a:rPr lang="en-US" sz="2900" dirty="0"/>
              <a:t>γ = ρ = 0</a:t>
            </a:r>
          </a:p>
          <a:p>
            <a:pPr marL="971550" lvl="1" indent="-514350">
              <a:buAutoNum type="arabicPeriod"/>
            </a:pPr>
            <a:endParaRPr lang="en-US" sz="2900" dirty="0"/>
          </a:p>
          <a:p>
            <a:endParaRPr lang="en-US" sz="2900" dirty="0"/>
          </a:p>
        </p:txBody>
      </p:sp>
    </p:spTree>
    <p:extLst>
      <p:ext uri="{BB962C8B-B14F-4D97-AF65-F5344CB8AC3E}">
        <p14:creationId xmlns:p14="http://schemas.microsoft.com/office/powerpoint/2010/main" val="32109572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BC1D8-C893-CE8E-4C7A-AD45160FC09C}"/>
              </a:ext>
            </a:extLst>
          </p:cNvPr>
          <p:cNvSpPr>
            <a:spLocks noGrp="1"/>
          </p:cNvSpPr>
          <p:nvPr>
            <p:ph type="title"/>
          </p:nvPr>
        </p:nvSpPr>
        <p:spPr>
          <a:xfrm>
            <a:off x="612647" y="176348"/>
            <a:ext cx="8153399" cy="990599"/>
          </a:xfrm>
        </p:spPr>
        <p:txBody>
          <a:bodyPr>
            <a:noAutofit/>
          </a:bodyPr>
          <a:lstStyle/>
          <a:p>
            <a:r>
              <a:rPr lang="en-US" sz="4400" dirty="0"/>
              <a:t>Degeneracy in PFA </a:t>
            </a:r>
            <a:br>
              <a:rPr lang="en-US" sz="4400" dirty="0"/>
            </a:br>
            <a:r>
              <a:rPr lang="en-US" sz="4400" dirty="0"/>
              <a:t>(Maier et al., 2021)</a:t>
            </a:r>
          </a:p>
        </p:txBody>
      </p:sp>
      <p:sp>
        <p:nvSpPr>
          <p:cNvPr id="3" name="Content Placeholder 2">
            <a:extLst>
              <a:ext uri="{FF2B5EF4-FFF2-40B4-BE49-F238E27FC236}">
                <a16:creationId xmlns:a16="http://schemas.microsoft.com/office/drawing/2014/main" id="{80040943-AD5F-6D3E-85C9-780C1C70D465}"/>
              </a:ext>
            </a:extLst>
          </p:cNvPr>
          <p:cNvSpPr>
            <a:spLocks noGrp="1"/>
          </p:cNvSpPr>
          <p:nvPr>
            <p:ph idx="1"/>
          </p:nvPr>
        </p:nvSpPr>
        <p:spPr>
          <a:xfrm>
            <a:off x="612647" y="1600200"/>
            <a:ext cx="8153399" cy="5081452"/>
          </a:xfrm>
        </p:spPr>
        <p:txBody>
          <a:bodyPr>
            <a:normAutofit fontScale="77500" lnSpcReduction="20000"/>
          </a:bodyPr>
          <a:lstStyle/>
          <a:p>
            <a:r>
              <a:rPr lang="en-US" sz="2900" dirty="0"/>
              <a:t>Three degenerate cases</a:t>
            </a:r>
          </a:p>
          <a:p>
            <a:pPr marL="971550" lvl="1" indent="-514350">
              <a:buAutoNum type="arabicPeriod"/>
            </a:pPr>
            <a:r>
              <a:rPr lang="en-US" sz="2900" dirty="0"/>
              <a:t>γ &lt; 0</a:t>
            </a:r>
          </a:p>
          <a:p>
            <a:pPr marL="971550" lvl="1" indent="-514350">
              <a:buAutoNum type="arabicPeriod"/>
            </a:pPr>
            <a:r>
              <a:rPr lang="en-US" sz="2900" dirty="0"/>
              <a:t>γ &lt; ρ</a:t>
            </a:r>
          </a:p>
          <a:p>
            <a:pPr marL="971550" lvl="1" indent="-514350">
              <a:buFont typeface="Arial" pitchFamily="34" charset="0"/>
              <a:buAutoNum type="arabicPeriod"/>
            </a:pPr>
            <a:r>
              <a:rPr lang="en-US" sz="2900" dirty="0"/>
              <a:t>γ = ρ = 0</a:t>
            </a:r>
          </a:p>
          <a:p>
            <a:endParaRPr lang="en-US" sz="3200" dirty="0"/>
          </a:p>
          <a:p>
            <a:r>
              <a:rPr lang="en-US" sz="3200" dirty="0"/>
              <a:t>One seemingly degenerate (but not) case</a:t>
            </a:r>
          </a:p>
          <a:p>
            <a:pPr marL="0" indent="0">
              <a:buNone/>
            </a:pPr>
            <a:r>
              <a:rPr lang="en-US" sz="3200" dirty="0"/>
              <a:t>        4. ρ &gt; 0 	</a:t>
            </a:r>
          </a:p>
          <a:p>
            <a:r>
              <a:rPr lang="en-US" sz="3200" dirty="0"/>
              <a:t>“It is worth noting that a fourth case when ρ &gt; 0 -- is not degenerate, due to the multiple functions the parameters perform in PFA. In this case, the rate of learning the skill may outweigh the evidence of lack of student knowledge that an incorrect answer provides. So long as γ &gt; ρ, a positive ρ is conceptually acceptable.”</a:t>
            </a:r>
          </a:p>
          <a:p>
            <a:pPr marL="457200" lvl="1" indent="0">
              <a:buNone/>
            </a:pPr>
            <a:endParaRPr lang="en-US" sz="2900" dirty="0"/>
          </a:p>
          <a:p>
            <a:pPr marL="971550" lvl="1" indent="-514350">
              <a:buAutoNum type="arabicPeriod"/>
            </a:pPr>
            <a:endParaRPr lang="en-US" sz="2900" dirty="0"/>
          </a:p>
          <a:p>
            <a:endParaRPr lang="en-US" sz="2900" dirty="0"/>
          </a:p>
        </p:txBody>
      </p:sp>
    </p:spTree>
    <p:extLst>
      <p:ext uri="{BB962C8B-B14F-4D97-AF65-F5344CB8AC3E}">
        <p14:creationId xmlns:p14="http://schemas.microsoft.com/office/powerpoint/2010/main" val="22100293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Shape 268"/>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dirty="0">
                <a:solidFill>
                  <a:schemeClr val="dk2"/>
                </a:solidFill>
                <a:latin typeface="Arial"/>
                <a:ea typeface="Arial"/>
                <a:cs typeface="Arial"/>
                <a:sym typeface="Arial"/>
              </a:rPr>
              <a:t>Degenerate Example (Case 1)</a:t>
            </a:r>
          </a:p>
        </p:txBody>
      </p:sp>
      <p:sp>
        <p:nvSpPr>
          <p:cNvPr id="269" name="Shape 269"/>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dirty="0">
                <a:solidFill>
                  <a:schemeClr val="dk1"/>
                </a:solidFill>
                <a:latin typeface="Noto Symbol"/>
                <a:ea typeface="Noto Symbol"/>
                <a:cs typeface="Noto Symbol"/>
                <a:sym typeface="Noto Symbol"/>
              </a:rPr>
              <a:t>γ</a:t>
            </a:r>
            <a:r>
              <a:rPr lang="en-US" sz="2900" b="0" i="0" u="none" strike="noStrike" cap="none" dirty="0">
                <a:solidFill>
                  <a:schemeClr val="dk1"/>
                </a:solidFill>
                <a:latin typeface="Arial"/>
                <a:ea typeface="Arial"/>
                <a:cs typeface="Arial"/>
                <a:sym typeface="Arial"/>
              </a:rPr>
              <a:t> = -0.1, </a:t>
            </a:r>
            <a:r>
              <a:rPr lang="en-US" sz="2900" b="0" i="0" u="none" strike="noStrike" cap="none" dirty="0">
                <a:solidFill>
                  <a:schemeClr val="dk1"/>
                </a:solidFill>
                <a:latin typeface="Noto Symbol"/>
                <a:ea typeface="Noto Symbol"/>
                <a:cs typeface="Noto Symbol"/>
                <a:sym typeface="Noto Symbol"/>
              </a:rPr>
              <a:t>ρ</a:t>
            </a:r>
            <a:r>
              <a:rPr lang="en-US" sz="2900" b="0" i="0" u="none" strike="noStrike" cap="none" dirty="0">
                <a:solidFill>
                  <a:schemeClr val="dk1"/>
                </a:solidFill>
                <a:latin typeface="Arial"/>
                <a:ea typeface="Arial"/>
                <a:cs typeface="Arial"/>
                <a:sym typeface="Arial"/>
              </a:rPr>
              <a:t> = -0.5, </a:t>
            </a:r>
            <a:r>
              <a:rPr lang="en-US" sz="2900" b="0" i="0" u="none" strike="noStrike" cap="none" dirty="0">
                <a:solidFill>
                  <a:schemeClr val="dk1"/>
                </a:solidFill>
                <a:latin typeface="Noto Symbol"/>
                <a:ea typeface="Noto Symbol"/>
                <a:cs typeface="Noto Symbol"/>
                <a:sym typeface="Noto Symbol"/>
              </a:rPr>
              <a:t>β</a:t>
            </a:r>
            <a:r>
              <a:rPr lang="en-US" sz="2900" b="0" i="0" u="none" strike="noStrike" cap="none" dirty="0">
                <a:solidFill>
                  <a:schemeClr val="dk1"/>
                </a:solidFill>
                <a:latin typeface="Arial"/>
                <a:ea typeface="Arial"/>
                <a:cs typeface="Arial"/>
                <a:sym typeface="Arial"/>
              </a:rPr>
              <a:t> = -0.5 </a:t>
            </a:r>
          </a:p>
        </p:txBody>
      </p:sp>
      <p:graphicFrame>
        <p:nvGraphicFramePr>
          <p:cNvPr id="270" name="Shape 270"/>
          <p:cNvGraphicFramePr/>
          <p:nvPr>
            <p:extLst>
              <p:ext uri="{D42A27DB-BD31-4B8C-83A1-F6EECF244321}">
                <p14:modId xmlns:p14="http://schemas.microsoft.com/office/powerpoint/2010/main" val="1322833770"/>
              </p:ext>
            </p:extLst>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tc>
                  <a:txBody>
                    <a:bodyPr/>
                    <a:lstStyle/>
                    <a:p>
                      <a:pPr marL="0" marR="0" lvl="0" indent="0" algn="ctr" rtl="0">
                        <a:spcBef>
                          <a:spcPts val="0"/>
                        </a:spcBef>
                        <a:buSzPct val="25000"/>
                        <a:buNone/>
                      </a:pPr>
                      <a:r>
                        <a:rPr lang="en-US" sz="2800" u="none" strike="noStrike" cap="none"/>
                        <a:t>0.38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-1</a:t>
                      </a:r>
                    </a:p>
                  </a:txBody>
                  <a:tcPr marL="91450" marR="91450" marT="45725" marB="45725"/>
                </a:tc>
                <a:tc>
                  <a:txBody>
                    <a:bodyPr/>
                    <a:lstStyle/>
                    <a:p>
                      <a:pPr marL="0" marR="0" lvl="0" indent="0" algn="ctr" rtl="0">
                        <a:spcBef>
                          <a:spcPts val="0"/>
                        </a:spcBef>
                        <a:buSzPct val="25000"/>
                        <a:buNone/>
                      </a:pPr>
                      <a:r>
                        <a:rPr lang="en-US" sz="2800" u="none" strike="noStrike" cap="none"/>
                        <a:t>0.27</a:t>
                      </a:r>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r>
                        <a:rPr lang="en-US" sz="2800" u="none" strike="noStrike" cap="none"/>
                        <a:t>1</a:t>
                      </a:r>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-1.5</a:t>
                      </a:r>
                    </a:p>
                  </a:txBody>
                  <a:tcPr marL="91450" marR="91450" marT="45725" marB="45725"/>
                </a:tc>
                <a:tc>
                  <a:txBody>
                    <a:bodyPr/>
                    <a:lstStyle/>
                    <a:p>
                      <a:pPr marL="0" marR="0" lvl="0" indent="0" algn="ctr" rtl="0">
                        <a:spcBef>
                          <a:spcPts val="0"/>
                        </a:spcBef>
                        <a:buSzPct val="25000"/>
                        <a:buNone/>
                      </a:pPr>
                      <a:r>
                        <a:rPr lang="en-US" sz="2800" u="none" strike="noStrike" cap="none"/>
                        <a:t>0.18</a:t>
                      </a:r>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dirty="0"/>
                        <a:t>-1.6</a:t>
                      </a:r>
                    </a:p>
                  </a:txBody>
                  <a:tcPr marL="91450" marR="91450" marT="45725" marB="45725"/>
                </a:tc>
                <a:tc>
                  <a:txBody>
                    <a:bodyPr/>
                    <a:lstStyle/>
                    <a:p>
                      <a:pPr marL="0" marR="0" lvl="0" indent="0" algn="ctr" rtl="0">
                        <a:spcBef>
                          <a:spcPts val="0"/>
                        </a:spcBef>
                        <a:buSzPct val="25000"/>
                        <a:buNone/>
                      </a:pPr>
                      <a:r>
                        <a:rPr lang="en-US" sz="2800" u="none" strike="noStrike" cap="none"/>
                        <a:t>0.17</a:t>
                      </a:r>
                      <a:endParaRPr lang="en-US" sz="2800" u="none" strike="noStrike" cap="none" dirty="0"/>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dirty="0"/>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dirty="0">
                <a:solidFill>
                  <a:schemeClr val="dk2"/>
                </a:solidFill>
                <a:latin typeface="Arial"/>
                <a:ea typeface="Arial"/>
                <a:cs typeface="Arial"/>
                <a:sym typeface="Arial"/>
              </a:rPr>
              <a:t>Degenerate Example (Case 2)</a:t>
            </a:r>
          </a:p>
        </p:txBody>
      </p:sp>
      <p:sp>
        <p:nvSpPr>
          <p:cNvPr id="262" name="Shape 262"/>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-0.5 </a:t>
            </a:r>
          </a:p>
        </p:txBody>
      </p:sp>
      <p:graphicFrame>
        <p:nvGraphicFramePr>
          <p:cNvPr id="263" name="Shape 263"/>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tc>
                  <a:txBody>
                    <a:bodyPr/>
                    <a:lstStyle/>
                    <a:p>
                      <a:pPr marL="0" marR="0" lvl="0" indent="0" algn="ctr" rtl="0">
                        <a:spcBef>
                          <a:spcPts val="0"/>
                        </a:spcBef>
                        <a:buSzPct val="25000"/>
                        <a:buNone/>
                      </a:pPr>
                      <a:r>
                        <a:rPr lang="en-US" sz="2800" u="none" strike="noStrike" cap="none"/>
                        <a:t>0.38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-0.3</a:t>
                      </a:r>
                    </a:p>
                  </a:txBody>
                  <a:tcPr marL="91450" marR="91450" marT="45725" marB="45725"/>
                </a:tc>
                <a:tc>
                  <a:txBody>
                    <a:bodyPr/>
                    <a:lstStyle/>
                    <a:p>
                      <a:pPr marL="0" marR="0" lvl="0" indent="0" algn="ctr" rtl="0">
                        <a:spcBef>
                          <a:spcPts val="0"/>
                        </a:spcBef>
                        <a:buSzPct val="25000"/>
                        <a:buNone/>
                      </a:pPr>
                      <a:r>
                        <a:rPr lang="en-US" sz="2800" u="none" strike="noStrike" cap="none"/>
                        <a:t>0.43</a:t>
                      </a:r>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r>
                        <a:rPr lang="en-US" sz="2800" u="none" strike="noStrike" cap="none"/>
                        <a:t>1</a:t>
                      </a:r>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-0.1</a:t>
                      </a:r>
                    </a:p>
                  </a:txBody>
                  <a:tcPr marL="91450" marR="91450" marT="45725" marB="45725"/>
                </a:tc>
                <a:tc>
                  <a:txBody>
                    <a:bodyPr/>
                    <a:lstStyle/>
                    <a:p>
                      <a:pPr marL="0" marR="0" lvl="0" indent="0" algn="ctr" rtl="0">
                        <a:spcBef>
                          <a:spcPts val="0"/>
                        </a:spcBef>
                        <a:buSzPct val="25000"/>
                        <a:buNone/>
                      </a:pPr>
                      <a:r>
                        <a:rPr lang="en-US" sz="2800" u="none" strike="noStrike" cap="none"/>
                        <a:t>0.48</a:t>
                      </a:r>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Shape 276"/>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Note</a:t>
            </a:r>
          </a:p>
        </p:txBody>
      </p:sp>
      <p:sp>
        <p:nvSpPr>
          <p:cNvPr id="277" name="Shape 277"/>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Values of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below 0 don’t actually mean negative learning </a:t>
            </a:r>
          </a:p>
          <a:p>
            <a:pPr marL="320040" marR="0" lvl="0" indent="-320040" algn="l" rtl="0">
              <a:spcBef>
                <a:spcPts val="700"/>
              </a:spcBef>
              <a:buClr>
                <a:schemeClr val="accent2"/>
              </a:buClr>
              <a:buSzPct val="59999"/>
              <a:buFont typeface="Noto Symbol"/>
              <a:buNone/>
            </a:pPr>
            <a:endParaRPr sz="2900" b="0" i="0" u="none" strike="noStrike" cap="none">
              <a:solidFill>
                <a:schemeClr val="dk1"/>
              </a:solidFill>
              <a:latin typeface="Arial"/>
              <a:ea typeface="Arial"/>
              <a:cs typeface="Arial"/>
              <a:sym typeface="Arial"/>
            </a:endParaRPr>
          </a:p>
          <a:p>
            <a:pPr marL="320040" marR="0" lvl="0" indent="-320040" algn="l" rtl="0">
              <a:spcBef>
                <a:spcPts val="70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They mean that failure provides more evidence on lack of knowledge</a:t>
            </a:r>
          </a:p>
          <a:p>
            <a:pPr marL="320040" marR="0" lvl="0" indent="-320040" algn="l" rtl="0">
              <a:spcBef>
                <a:spcPts val="700"/>
              </a:spcBef>
              <a:buClr>
                <a:schemeClr val="accent2"/>
              </a:buClr>
              <a:buSzPct val="59999"/>
              <a:buFont typeface="Noto Symbol"/>
              <a:buNone/>
            </a:pPr>
            <a:endParaRPr sz="2900" b="0" i="0" u="none" strike="noStrike" cap="none">
              <a:solidFill>
                <a:schemeClr val="dk1"/>
              </a:solidFill>
              <a:latin typeface="Arial"/>
              <a:ea typeface="Arial"/>
              <a:cs typeface="Arial"/>
              <a:sym typeface="Arial"/>
            </a:endParaRPr>
          </a:p>
          <a:p>
            <a:pPr marL="320040" marR="0" lvl="0" indent="-320040" algn="l" rtl="0">
              <a:spcBef>
                <a:spcPts val="70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Than the learning opportunity causes improvement</a:t>
            </a: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Performance Factors Analysis</a:t>
            </a:r>
          </a:p>
        </p:txBody>
      </p:sp>
      <p:sp>
        <p:nvSpPr>
          <p:cNvPr id="111" name="Shape 111"/>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dirty="0">
                <a:solidFill>
                  <a:schemeClr val="dk1"/>
                </a:solidFill>
                <a:latin typeface="Arial"/>
                <a:ea typeface="Arial"/>
                <a:cs typeface="Arial"/>
                <a:sym typeface="Arial"/>
              </a:rPr>
              <a:t>First member of the LKT family that ran in real-time</a:t>
            </a:r>
            <a:br>
              <a:rPr lang="en-US" sz="2900" b="0" i="0" u="none" strike="noStrike" cap="none" dirty="0">
                <a:solidFill>
                  <a:schemeClr val="dk1"/>
                </a:solidFill>
                <a:latin typeface="Arial"/>
                <a:ea typeface="Arial"/>
                <a:cs typeface="Arial"/>
                <a:sym typeface="Arial"/>
              </a:rPr>
            </a:br>
            <a:r>
              <a:rPr lang="en-US" sz="2900" b="0" i="0" u="none" strike="noStrike" cap="none" dirty="0">
                <a:solidFill>
                  <a:schemeClr val="dk1"/>
                </a:solidFill>
                <a:latin typeface="Arial"/>
                <a:ea typeface="Arial"/>
                <a:cs typeface="Arial"/>
                <a:sym typeface="Arial"/>
              </a:rPr>
              <a:t>(Pavlik et al., 2009)</a:t>
            </a:r>
          </a:p>
          <a:p>
            <a:pPr marL="320040" marR="0" lvl="0" indent="-320040" algn="l" rtl="0">
              <a:spcBef>
                <a:spcPts val="0"/>
              </a:spcBef>
              <a:buClr>
                <a:schemeClr val="accent2"/>
              </a:buClr>
              <a:buSzPct val="59999"/>
              <a:buFont typeface="Noto Symbol"/>
              <a:buChar char="◻"/>
            </a:pPr>
            <a:endParaRPr sz="2900" b="0" i="0" u="none" strike="noStrike" cap="none" dirty="0">
              <a:solidFill>
                <a:schemeClr val="dk1"/>
              </a:solidFill>
              <a:latin typeface="Arial"/>
              <a:ea typeface="Arial"/>
              <a:cs typeface="Arial"/>
              <a:sym typeface="Arial"/>
            </a:endParaRPr>
          </a:p>
        </p:txBody>
      </p:sp>
      <p:pic>
        <p:nvPicPr>
          <p:cNvPr id="112" name="Shape 112" descr="http://www.memphis.edu/psychology/people/faculty/images/philip_pavlik.jpg"/>
          <p:cNvPicPr preferRelativeResize="0"/>
          <p:nvPr/>
        </p:nvPicPr>
        <p:blipFill rotWithShape="1">
          <a:blip r:embed="rId3">
            <a:alphaModFix/>
          </a:blip>
          <a:srcRect/>
          <a:stretch/>
        </p:blipFill>
        <p:spPr>
          <a:xfrm>
            <a:off x="6089857" y="5626651"/>
            <a:ext cx="1066799" cy="1244599"/>
          </a:xfrm>
          <a:prstGeom prst="rect">
            <a:avLst/>
          </a:prstGeom>
          <a:noFill/>
          <a:ln>
            <a:noFill/>
          </a:ln>
        </p:spPr>
      </p:pic>
      <p:pic>
        <p:nvPicPr>
          <p:cNvPr id="113" name="Shape 113" descr="http://pact.cs.cmu.edu/koedinger_files/image002.jpg"/>
          <p:cNvPicPr preferRelativeResize="0"/>
          <p:nvPr/>
        </p:nvPicPr>
        <p:blipFill rotWithShape="1">
          <a:blip r:embed="rId4">
            <a:alphaModFix/>
          </a:blip>
          <a:srcRect/>
          <a:stretch/>
        </p:blipFill>
        <p:spPr>
          <a:xfrm>
            <a:off x="8264386" y="5620026"/>
            <a:ext cx="876300" cy="1328738"/>
          </a:xfrm>
          <a:prstGeom prst="rect">
            <a:avLst/>
          </a:prstGeom>
          <a:noFill/>
          <a:ln>
            <a:noFill/>
          </a:ln>
        </p:spPr>
      </p:pic>
      <p:pic>
        <p:nvPicPr>
          <p:cNvPr id="114" name="Shape 114" descr="http://www.ml.cmu.edu/people/people-images/alumni/cen115.jpg"/>
          <p:cNvPicPr preferRelativeResize="0"/>
          <p:nvPr/>
        </p:nvPicPr>
        <p:blipFill rotWithShape="1">
          <a:blip r:embed="rId5">
            <a:alphaModFix/>
          </a:blip>
          <a:srcRect/>
          <a:stretch/>
        </p:blipFill>
        <p:spPr>
          <a:xfrm>
            <a:off x="7156657" y="5626651"/>
            <a:ext cx="1095375" cy="1295401"/>
          </a:xfrm>
          <a:prstGeom prst="rect">
            <a:avLst/>
          </a:prstGeom>
          <a:noFill/>
          <a:ln>
            <a:noFill/>
          </a:ln>
        </p:spPr>
      </p:pic>
    </p:spTree>
    <p:extLst>
      <p:ext uri="{BB962C8B-B14F-4D97-AF65-F5344CB8AC3E}">
        <p14:creationId xmlns:p14="http://schemas.microsoft.com/office/powerpoint/2010/main" val="90137314"/>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DF218-3EE0-FC01-A1FA-B38FAF7CDF45}"/>
              </a:ext>
            </a:extLst>
          </p:cNvPr>
          <p:cNvSpPr>
            <a:spLocks noGrp="1"/>
          </p:cNvSpPr>
          <p:nvPr>
            <p:ph type="title"/>
          </p:nvPr>
        </p:nvSpPr>
        <p:spPr/>
        <p:txBody>
          <a:bodyPr>
            <a:noAutofit/>
          </a:bodyPr>
          <a:lstStyle/>
          <a:p>
            <a:r>
              <a:rPr lang="en-US" sz="4400" dirty="0"/>
              <a:t>Addressing Degeneracy</a:t>
            </a:r>
            <a:br>
              <a:rPr lang="en-US" sz="4400" dirty="0"/>
            </a:br>
            <a:r>
              <a:rPr lang="en-US" sz="4400" dirty="0"/>
              <a:t>(Maier et al., 2021)</a:t>
            </a:r>
          </a:p>
        </p:txBody>
      </p:sp>
      <p:sp>
        <p:nvSpPr>
          <p:cNvPr id="3" name="Content Placeholder 2">
            <a:extLst>
              <a:ext uri="{FF2B5EF4-FFF2-40B4-BE49-F238E27FC236}">
                <a16:creationId xmlns:a16="http://schemas.microsoft.com/office/drawing/2014/main" id="{DFFE1878-20D3-5C72-4F08-A4711A50B27F}"/>
              </a:ext>
            </a:extLst>
          </p:cNvPr>
          <p:cNvSpPr>
            <a:spLocks noGrp="1"/>
          </p:cNvSpPr>
          <p:nvPr>
            <p:ph idx="1"/>
          </p:nvPr>
        </p:nvSpPr>
        <p:spPr/>
        <p:txBody>
          <a:bodyPr>
            <a:normAutofit/>
          </a:bodyPr>
          <a:lstStyle/>
          <a:p>
            <a:r>
              <a:rPr lang="en-US" sz="2900" dirty="0"/>
              <a:t>Simply bound γ and ρ</a:t>
            </a:r>
          </a:p>
          <a:p>
            <a:endParaRPr lang="en-US" sz="2900" dirty="0"/>
          </a:p>
          <a:p>
            <a:r>
              <a:rPr lang="en-US" sz="2900" dirty="0"/>
              <a:t>Does not reduce model performance substantially (just like BKT)</a:t>
            </a:r>
          </a:p>
          <a:p>
            <a:endParaRPr lang="en-US" sz="2900" dirty="0"/>
          </a:p>
          <a:p>
            <a:r>
              <a:rPr lang="en-US" sz="2900" dirty="0"/>
              <a:t>What causes degeneracy?</a:t>
            </a:r>
          </a:p>
          <a:p>
            <a:pPr lvl="1"/>
            <a:r>
              <a:rPr lang="en-US" sz="2900" dirty="0"/>
              <a:t>We’ll come back to this in a minute</a:t>
            </a:r>
          </a:p>
        </p:txBody>
      </p:sp>
    </p:spTree>
    <p:extLst>
      <p:ext uri="{BB962C8B-B14F-4D97-AF65-F5344CB8AC3E}">
        <p14:creationId xmlns:p14="http://schemas.microsoft.com/office/powerpoint/2010/main" val="14842339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Note</a:t>
            </a:r>
          </a:p>
        </p:txBody>
      </p:sp>
      <p:sp>
        <p:nvSpPr>
          <p:cNvPr id="283" name="Shape 283"/>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Parameters in PFA combine information from correctness with improvement from practice improvement</a:t>
            </a:r>
          </a:p>
          <a:p>
            <a:pPr marL="320040" marR="0" lvl="0" indent="-320040" algn="l" rtl="0">
              <a:spcBef>
                <a:spcPts val="700"/>
              </a:spcBef>
              <a:buClr>
                <a:schemeClr val="accent2"/>
              </a:buClr>
              <a:buSzPct val="59999"/>
              <a:buFont typeface="Noto Symbol"/>
              <a:buNone/>
            </a:pPr>
            <a:endParaRPr sz="2900" b="0" i="0" u="none" strike="noStrike" cap="none">
              <a:solidFill>
                <a:schemeClr val="dk1"/>
              </a:solidFill>
              <a:latin typeface="Arial"/>
              <a:ea typeface="Arial"/>
              <a:cs typeface="Arial"/>
              <a:sym typeface="Arial"/>
            </a:endParaRPr>
          </a:p>
          <a:p>
            <a:pPr marL="320040" marR="0" lvl="0" indent="-320040" algn="l" rtl="0">
              <a:spcBef>
                <a:spcPts val="70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Makes PFA models a little harder to interpret than BKT</a:t>
            </a:r>
          </a:p>
        </p:txBody>
      </p:sp>
    </p:spTree>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Shape 288"/>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Adjusting </a:t>
            </a:r>
            <a:r>
              <a:rPr lang="en-US" sz="4400" b="0" i="0" u="none" strike="noStrike" cap="none">
                <a:solidFill>
                  <a:schemeClr val="dk2"/>
                </a:solidFill>
                <a:latin typeface="Noto Symbol"/>
                <a:ea typeface="Noto Symbol"/>
                <a:cs typeface="Noto Symbol"/>
                <a:sym typeface="Noto Symbol"/>
              </a:rPr>
              <a:t>β</a:t>
            </a:r>
          </a:p>
        </p:txBody>
      </p:sp>
      <p:sp>
        <p:nvSpPr>
          <p:cNvPr id="289" name="Shape 289"/>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-0.5 </a:t>
            </a:r>
          </a:p>
        </p:txBody>
      </p:sp>
      <p:graphicFrame>
        <p:nvGraphicFramePr>
          <p:cNvPr id="290" name="Shape 290"/>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-0.5</a:t>
                      </a:r>
                    </a:p>
                  </a:txBody>
                  <a:tcPr marL="91450" marR="91450" marT="45725" marB="45725"/>
                </a:tc>
                <a:tc>
                  <a:txBody>
                    <a:bodyPr/>
                    <a:lstStyle/>
                    <a:p>
                      <a:pPr marL="0" marR="0" lvl="0" indent="0" algn="ctr" rtl="0">
                        <a:spcBef>
                          <a:spcPts val="0"/>
                        </a:spcBef>
                        <a:buSzPct val="25000"/>
                        <a:buNone/>
                      </a:pPr>
                      <a:r>
                        <a:rPr lang="en-US" sz="2800" u="none" strike="noStrike" cap="none"/>
                        <a:t>0.38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-0.4</a:t>
                      </a:r>
                    </a:p>
                  </a:txBody>
                  <a:tcPr marL="91450" marR="91450" marT="45725" marB="45725"/>
                </a:tc>
                <a:tc>
                  <a:txBody>
                    <a:bodyPr/>
                    <a:lstStyle/>
                    <a:p>
                      <a:pPr marL="0" marR="0" lvl="0" indent="0" algn="ctr" rtl="0">
                        <a:spcBef>
                          <a:spcPts val="0"/>
                        </a:spcBef>
                        <a:buSzPct val="25000"/>
                        <a:buNone/>
                      </a:pPr>
                      <a:r>
                        <a:rPr lang="en-US" sz="2800" u="none" strike="noStrike" cap="none"/>
                        <a:t>0.40</a:t>
                      </a:r>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r>
                        <a:rPr lang="en-US" sz="2800" u="none" strike="noStrike" cap="none"/>
                        <a:t>1</a:t>
                      </a:r>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-0.3</a:t>
                      </a:r>
                    </a:p>
                  </a:txBody>
                  <a:tcPr marL="91450" marR="91450" marT="45725" marB="45725"/>
                </a:tc>
                <a:tc>
                  <a:txBody>
                    <a:bodyPr/>
                    <a:lstStyle/>
                    <a:p>
                      <a:pPr marL="0" marR="0" lvl="0" indent="0" algn="ctr" rtl="0">
                        <a:spcBef>
                          <a:spcPts val="0"/>
                        </a:spcBef>
                        <a:buSzPct val="25000"/>
                        <a:buNone/>
                      </a:pPr>
                      <a:r>
                        <a:rPr lang="en-US" sz="2800" u="none" strike="noStrike" cap="none"/>
                        <a:t>0.43</a:t>
                      </a:r>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-0.1</a:t>
                      </a:r>
                    </a:p>
                  </a:txBody>
                  <a:tcPr marL="91450" marR="91450" marT="45725" marB="45725"/>
                </a:tc>
                <a:tc>
                  <a:txBody>
                    <a:bodyPr/>
                    <a:lstStyle/>
                    <a:p>
                      <a:pPr marL="0" marR="0" lvl="0" indent="0" algn="ctr" rtl="0">
                        <a:spcBef>
                          <a:spcPts val="0"/>
                        </a:spcBef>
                        <a:buSzPct val="25000"/>
                        <a:buNone/>
                      </a:pPr>
                      <a:r>
                        <a:rPr lang="en-US" sz="2800" u="none" strike="noStrike" cap="none"/>
                        <a:t>0.48</a:t>
                      </a:r>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Shape 295"/>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Adjusting </a:t>
            </a:r>
            <a:r>
              <a:rPr lang="en-US" sz="4400" b="0" i="0" u="none" strike="noStrike" cap="none">
                <a:solidFill>
                  <a:schemeClr val="dk2"/>
                </a:solidFill>
                <a:latin typeface="Noto Symbol"/>
                <a:ea typeface="Noto Symbol"/>
                <a:cs typeface="Noto Symbol"/>
                <a:sym typeface="Noto Symbol"/>
              </a:rPr>
              <a:t>β</a:t>
            </a:r>
          </a:p>
        </p:txBody>
      </p:sp>
      <p:sp>
        <p:nvSpPr>
          <p:cNvPr id="296" name="Shape 296"/>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-1.5 </a:t>
            </a:r>
          </a:p>
        </p:txBody>
      </p:sp>
      <p:graphicFrame>
        <p:nvGraphicFramePr>
          <p:cNvPr id="297" name="Shape 297"/>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-1.5</a:t>
                      </a:r>
                    </a:p>
                  </a:txBody>
                  <a:tcPr marL="91450" marR="91450" marT="45725" marB="45725"/>
                </a:tc>
                <a:tc>
                  <a:txBody>
                    <a:bodyPr/>
                    <a:lstStyle/>
                    <a:p>
                      <a:pPr marL="0" marR="0" lvl="0" indent="0" algn="ctr" rtl="0">
                        <a:spcBef>
                          <a:spcPts val="0"/>
                        </a:spcBef>
                        <a:buSzPct val="25000"/>
                        <a:buNone/>
                      </a:pPr>
                      <a:r>
                        <a:rPr lang="en-US" sz="2800" u="none" strike="noStrike" cap="none"/>
                        <a:t>0.18</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-1.4</a:t>
                      </a:r>
                    </a:p>
                  </a:txBody>
                  <a:tcPr marL="91450" marR="91450" marT="45725" marB="45725"/>
                </a:tc>
                <a:tc>
                  <a:txBody>
                    <a:bodyPr/>
                    <a:lstStyle/>
                    <a:p>
                      <a:pPr marL="0" marR="0" lvl="0" indent="0" algn="ctr" rtl="0">
                        <a:spcBef>
                          <a:spcPts val="0"/>
                        </a:spcBef>
                        <a:buSzPct val="25000"/>
                        <a:buNone/>
                      </a:pPr>
                      <a:r>
                        <a:rPr lang="en-US" sz="2800" u="none" strike="noStrike" cap="none"/>
                        <a:t>0.20</a:t>
                      </a:r>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r>
                        <a:rPr lang="en-US" sz="2800" u="none" strike="noStrike" cap="none"/>
                        <a:t>1</a:t>
                      </a:r>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-1.3</a:t>
                      </a:r>
                    </a:p>
                  </a:txBody>
                  <a:tcPr marL="91450" marR="91450" marT="45725" marB="45725"/>
                </a:tc>
                <a:tc>
                  <a:txBody>
                    <a:bodyPr/>
                    <a:lstStyle/>
                    <a:p>
                      <a:pPr marL="0" marR="0" lvl="0" indent="0" algn="ctr" rtl="0">
                        <a:spcBef>
                          <a:spcPts val="0"/>
                        </a:spcBef>
                        <a:buSzPct val="25000"/>
                        <a:buNone/>
                      </a:pPr>
                      <a:r>
                        <a:rPr lang="en-US" sz="2800" u="none" strike="noStrike" cap="none"/>
                        <a:t>0.21</a:t>
                      </a:r>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-1.1</a:t>
                      </a:r>
                    </a:p>
                  </a:txBody>
                  <a:tcPr marL="91450" marR="91450" marT="45725" marB="45725"/>
                </a:tc>
                <a:tc>
                  <a:txBody>
                    <a:bodyPr/>
                    <a:lstStyle/>
                    <a:p>
                      <a:pPr marL="0" marR="0" lvl="0" indent="0" algn="ctr" rtl="0">
                        <a:spcBef>
                          <a:spcPts val="0"/>
                        </a:spcBef>
                        <a:buSzPct val="25000"/>
                        <a:buNone/>
                      </a:pPr>
                      <a:r>
                        <a:rPr lang="en-US" sz="2800" u="none" strike="noStrike" cap="none"/>
                        <a:t>0.25</a:t>
                      </a:r>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Shape 302"/>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Adjusting </a:t>
            </a:r>
            <a:r>
              <a:rPr lang="en-US" sz="4400" b="0" i="0" u="none" strike="noStrike" cap="none">
                <a:solidFill>
                  <a:schemeClr val="dk2"/>
                </a:solidFill>
                <a:latin typeface="Noto Symbol"/>
                <a:ea typeface="Noto Symbol"/>
                <a:cs typeface="Noto Symbol"/>
                <a:sym typeface="Noto Symbol"/>
              </a:rPr>
              <a:t>β</a:t>
            </a:r>
          </a:p>
        </p:txBody>
      </p:sp>
      <p:sp>
        <p:nvSpPr>
          <p:cNvPr id="303" name="Shape 303"/>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 0.2, </a:t>
            </a:r>
            <a:r>
              <a:rPr lang="en-US" sz="2900" b="0" i="0" u="none" strike="noStrike" cap="none">
                <a:solidFill>
                  <a:schemeClr val="dk1"/>
                </a:solidFill>
                <a:latin typeface="Noto Symbol"/>
                <a:ea typeface="Noto Symbol"/>
                <a:cs typeface="Noto Symbol"/>
                <a:sym typeface="Noto Symbol"/>
              </a:rPr>
              <a:t>ρ</a:t>
            </a:r>
            <a:r>
              <a:rPr lang="en-US" sz="2900" b="0" i="0" u="none" strike="noStrike" cap="none">
                <a:solidFill>
                  <a:schemeClr val="dk1"/>
                </a:solidFill>
                <a:latin typeface="Arial"/>
                <a:ea typeface="Arial"/>
                <a:cs typeface="Arial"/>
                <a:sym typeface="Arial"/>
              </a:rPr>
              <a:t> = 0.1,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 +3.0</a:t>
            </a:r>
          </a:p>
        </p:txBody>
      </p:sp>
      <p:graphicFrame>
        <p:nvGraphicFramePr>
          <p:cNvPr id="304" name="Shape 304"/>
          <p:cNvGraphicFramePr/>
          <p:nvPr/>
        </p:nvGraphicFramePr>
        <p:xfrm>
          <a:off x="152400" y="2286000"/>
          <a:ext cx="8458200" cy="4419600"/>
        </p:xfrm>
        <a:graphic>
          <a:graphicData uri="http://schemas.openxmlformats.org/drawingml/2006/table">
            <a:tbl>
              <a:tblPr firstRow="1" bandRow="1">
                <a:noFill/>
                <a:tableStyleId>{15503E06-A70E-4C6C-AD04-6633B6A40C94}</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52450">
                <a:tc>
                  <a:txBody>
                    <a:bodyPr/>
                    <a:lstStyle/>
                    <a:p>
                      <a:pPr marL="0" marR="0" lvl="0" indent="0" algn="ctr" rtl="0">
                        <a:spcBef>
                          <a:spcPts val="0"/>
                        </a:spcBef>
                        <a:buSzPct val="25000"/>
                        <a:buNone/>
                      </a:pPr>
                      <a:r>
                        <a:rPr lang="en-US" sz="2800" u="none" strike="noStrike" cap="none"/>
                        <a:t>Actual</a:t>
                      </a:r>
                    </a:p>
                  </a:txBody>
                  <a:tcPr marL="91450" marR="91450" marT="45725" marB="45725"/>
                </a:tc>
                <a:tc>
                  <a:txBody>
                    <a:bodyPr/>
                    <a:lstStyle/>
                    <a:p>
                      <a:pPr marL="0" marR="0" lvl="0" indent="0" algn="ctr" rtl="0">
                        <a:spcBef>
                          <a:spcPts val="0"/>
                        </a:spcBef>
                        <a:buSzPct val="25000"/>
                        <a:buNone/>
                      </a:pPr>
                      <a:r>
                        <a:rPr lang="en-US" sz="2800" u="none" strike="noStrike" cap="none"/>
                        <a:t>m</a:t>
                      </a:r>
                    </a:p>
                  </a:txBody>
                  <a:tcPr marL="91450" marR="91450" marT="45725" marB="45725"/>
                </a:tc>
                <a:tc>
                  <a:txBody>
                    <a:bodyPr/>
                    <a:lstStyle/>
                    <a:p>
                      <a:pPr marL="0" marR="0" lvl="0" indent="0" algn="ctr" rtl="0">
                        <a:spcBef>
                          <a:spcPts val="0"/>
                        </a:spcBef>
                        <a:buSzPct val="25000"/>
                        <a:buNone/>
                      </a:pPr>
                      <a:r>
                        <a:rPr lang="en-US" sz="2800" u="none" strike="noStrike" cap="none"/>
                        <a:t>P(m)</a:t>
                      </a:r>
                    </a:p>
                  </a:txBody>
                  <a:tcPr marL="91450" marR="91450" marT="45725" marB="45725"/>
                </a:tc>
                <a:extLst>
                  <a:ext uri="{0D108BD9-81ED-4DB2-BD59-A6C34878D82A}">
                    <a16:rowId xmlns:a16="http://schemas.microsoft.com/office/drawing/2014/main" val="10000"/>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3.0</a:t>
                      </a:r>
                    </a:p>
                  </a:txBody>
                  <a:tcPr marL="91450" marR="91450" marT="45725" marB="45725"/>
                </a:tc>
                <a:tc>
                  <a:txBody>
                    <a:bodyPr/>
                    <a:lstStyle/>
                    <a:p>
                      <a:pPr marL="0" marR="0" lvl="0" indent="0" algn="ctr" rtl="0">
                        <a:spcBef>
                          <a:spcPts val="0"/>
                        </a:spcBef>
                        <a:buSzPct val="25000"/>
                        <a:buNone/>
                      </a:pPr>
                      <a:r>
                        <a:rPr lang="en-US" sz="2800" u="none" strike="noStrike" cap="none"/>
                        <a:t>0.953</a:t>
                      </a:r>
                    </a:p>
                  </a:txBody>
                  <a:tcPr marL="91450" marR="91450" marT="45725" marB="45725"/>
                </a:tc>
                <a:extLst>
                  <a:ext uri="{0D108BD9-81ED-4DB2-BD59-A6C34878D82A}">
                    <a16:rowId xmlns:a16="http://schemas.microsoft.com/office/drawing/2014/main" val="10001"/>
                  </a:ext>
                </a:extLst>
              </a:tr>
              <a:tr h="552450">
                <a:tc>
                  <a:txBody>
                    <a:bodyPr/>
                    <a:lstStyle/>
                    <a:p>
                      <a:pPr marL="0" marR="0" lvl="0" indent="0" algn="ctr" rtl="0">
                        <a:spcBef>
                          <a:spcPts val="0"/>
                        </a:spcBef>
                        <a:buSzPct val="25000"/>
                        <a:buNone/>
                      </a:pPr>
                      <a:r>
                        <a:rPr lang="en-US" sz="2800" u="none" strike="noStrike" cap="none"/>
                        <a:t>0</a:t>
                      </a:r>
                    </a:p>
                  </a:txBody>
                  <a:tcPr marL="91450" marR="91450" marT="45725" marB="45725"/>
                </a:tc>
                <a:tc>
                  <a:txBody>
                    <a:bodyPr/>
                    <a:lstStyle/>
                    <a:p>
                      <a:pPr marL="0" marR="0" lvl="0" indent="0" algn="ctr" rtl="0">
                        <a:spcBef>
                          <a:spcPts val="0"/>
                        </a:spcBef>
                        <a:buSzPct val="25000"/>
                        <a:buNone/>
                      </a:pPr>
                      <a:r>
                        <a:rPr lang="en-US" sz="2800" u="none" strike="noStrike" cap="none"/>
                        <a:t>3.1</a:t>
                      </a:r>
                    </a:p>
                  </a:txBody>
                  <a:tcPr marL="91450" marR="91450" marT="45725" marB="45725"/>
                </a:tc>
                <a:tc>
                  <a:txBody>
                    <a:bodyPr/>
                    <a:lstStyle/>
                    <a:p>
                      <a:pPr marL="0" marR="0" lvl="0" indent="0" algn="ctr" rtl="0">
                        <a:spcBef>
                          <a:spcPts val="0"/>
                        </a:spcBef>
                        <a:buSzPct val="25000"/>
                        <a:buNone/>
                      </a:pPr>
                      <a:r>
                        <a:rPr lang="en-US" sz="2800" u="none" strike="noStrike" cap="none"/>
                        <a:t>0.957</a:t>
                      </a:r>
                    </a:p>
                  </a:txBody>
                  <a:tcPr marL="91450" marR="91450" marT="45725" marB="45725"/>
                </a:tc>
                <a:extLst>
                  <a:ext uri="{0D108BD9-81ED-4DB2-BD59-A6C34878D82A}">
                    <a16:rowId xmlns:a16="http://schemas.microsoft.com/office/drawing/2014/main" val="10002"/>
                  </a:ext>
                </a:extLst>
              </a:tr>
              <a:tr h="552450">
                <a:tc>
                  <a:txBody>
                    <a:bodyPr/>
                    <a:lstStyle/>
                    <a:p>
                      <a:pPr marL="0" marR="0" lvl="0" indent="0" algn="ctr" rtl="0">
                        <a:spcBef>
                          <a:spcPts val="0"/>
                        </a:spcBef>
                        <a:buSzPct val="25000"/>
                        <a:buNone/>
                      </a:pPr>
                      <a:r>
                        <a:rPr lang="en-US" sz="2800" u="none" strike="noStrike" cap="none"/>
                        <a:t>1</a:t>
                      </a:r>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3.2</a:t>
                      </a:r>
                    </a:p>
                  </a:txBody>
                  <a:tcPr marL="91450" marR="91450" marT="45725" marB="45725"/>
                </a:tc>
                <a:tc>
                  <a:txBody>
                    <a:bodyPr/>
                    <a:lstStyle/>
                    <a:p>
                      <a:pPr marL="0" marR="0" lvl="0" indent="0" algn="ctr" rtl="0">
                        <a:spcBef>
                          <a:spcPts val="0"/>
                        </a:spcBef>
                        <a:buSzPct val="25000"/>
                        <a:buNone/>
                      </a:pPr>
                      <a:r>
                        <a:rPr lang="en-US" sz="2800" u="none" strike="noStrike" cap="none"/>
                        <a:t>0.961</a:t>
                      </a:r>
                    </a:p>
                  </a:txBody>
                  <a:tcPr marL="91450" marR="91450" marT="45725" marB="45725"/>
                </a:tc>
                <a:extLst>
                  <a:ext uri="{0D108BD9-81ED-4DB2-BD59-A6C34878D82A}">
                    <a16:rowId xmlns:a16="http://schemas.microsoft.com/office/drawing/2014/main" val="10003"/>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u="none" strike="noStrike" cap="none"/>
                        <a:t>3.4</a:t>
                      </a:r>
                    </a:p>
                  </a:txBody>
                  <a:tcPr marL="91450" marR="91450" marT="45725" marB="45725"/>
                </a:tc>
                <a:tc>
                  <a:txBody>
                    <a:bodyPr/>
                    <a:lstStyle/>
                    <a:p>
                      <a:pPr marL="0" marR="0" lvl="0" indent="0" algn="ctr" rtl="0">
                        <a:spcBef>
                          <a:spcPts val="0"/>
                        </a:spcBef>
                        <a:buSzPct val="25000"/>
                        <a:buNone/>
                      </a:pPr>
                      <a:r>
                        <a:rPr lang="en-US" sz="2800" u="none" strike="noStrike" cap="none"/>
                        <a:t>0.968</a:t>
                      </a:r>
                    </a:p>
                  </a:txBody>
                  <a:tcPr marL="91450" marR="91450" marT="45725" marB="45725"/>
                </a:tc>
                <a:extLst>
                  <a:ext uri="{0D108BD9-81ED-4DB2-BD59-A6C34878D82A}">
                    <a16:rowId xmlns:a16="http://schemas.microsoft.com/office/drawing/2014/main" val="10004"/>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5"/>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6"/>
                  </a:ext>
                </a:extLst>
              </a:tr>
              <a:tr h="552450">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tc>
                  <a:txBody>
                    <a:bodyPr/>
                    <a:lstStyle/>
                    <a:p>
                      <a:pPr marL="0" marR="0" lvl="0" indent="0" algn="ctr" rtl="0">
                        <a:spcBef>
                          <a:spcPts val="0"/>
                        </a:spcBef>
                        <a:buSzPct val="25000"/>
                        <a:buNone/>
                      </a:pPr>
                      <a:endParaRPr sz="2800" u="none" strike="noStrike" cap="none"/>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Shape 309"/>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Noto Symbol"/>
              <a:buNone/>
            </a:pPr>
            <a:r>
              <a:rPr lang="en-US" sz="4400" b="0" i="0" u="none" strike="noStrike" cap="none">
                <a:solidFill>
                  <a:schemeClr val="dk2"/>
                </a:solidFill>
                <a:latin typeface="Noto Symbol"/>
                <a:ea typeface="Noto Symbol"/>
                <a:cs typeface="Noto Symbol"/>
                <a:sym typeface="Noto Symbol"/>
              </a:rPr>
              <a:t>β </a:t>
            </a:r>
            <a:r>
              <a:rPr lang="en-US" sz="4400" b="0" i="0" u="none" strike="noStrike" cap="none">
                <a:solidFill>
                  <a:schemeClr val="dk2"/>
                </a:solidFill>
                <a:latin typeface="Arial"/>
                <a:ea typeface="Arial"/>
                <a:cs typeface="Arial"/>
                <a:sym typeface="Arial"/>
              </a:rPr>
              <a:t>Parameters</a:t>
            </a:r>
          </a:p>
        </p:txBody>
      </p:sp>
      <p:sp>
        <p:nvSpPr>
          <p:cNvPr id="310" name="Shape 310"/>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Pavlik proposes three different </a:t>
            </a:r>
            <a:r>
              <a:rPr lang="en-US" sz="2900" b="0" i="0" u="none" strike="noStrike" cap="none">
                <a:solidFill>
                  <a:schemeClr val="dk1"/>
                </a:solidFill>
                <a:latin typeface="Noto Symbol"/>
                <a:ea typeface="Noto Symbol"/>
                <a:cs typeface="Noto Symbol"/>
                <a:sym typeface="Noto Symbol"/>
              </a:rPr>
              <a:t>β </a:t>
            </a:r>
            <a:r>
              <a:rPr lang="en-US" sz="2900" b="0" i="0" u="none" strike="noStrike" cap="none">
                <a:solidFill>
                  <a:schemeClr val="dk1"/>
                </a:solidFill>
                <a:latin typeface="Arial"/>
                <a:ea typeface="Arial"/>
                <a:cs typeface="Arial"/>
                <a:sym typeface="Arial"/>
              </a:rPr>
              <a:t>Parameters</a:t>
            </a:r>
          </a:p>
          <a:p>
            <a:pPr marL="640080" marR="0" lvl="1" indent="-284480" algn="l" rtl="0">
              <a:spcBef>
                <a:spcPts val="550"/>
              </a:spcBef>
              <a:buClr>
                <a:schemeClr val="accent1"/>
              </a:buClr>
              <a:buSzPct val="70000"/>
              <a:buFont typeface="Noto Symbol"/>
              <a:buChar char="⬜"/>
            </a:pPr>
            <a:r>
              <a:rPr lang="en-US" sz="2600" b="0" i="0" u="none" strike="noStrike" cap="none">
                <a:solidFill>
                  <a:schemeClr val="dk1"/>
                </a:solidFill>
                <a:latin typeface="Arial"/>
                <a:ea typeface="Arial"/>
                <a:cs typeface="Arial"/>
                <a:sym typeface="Arial"/>
              </a:rPr>
              <a:t>Item</a:t>
            </a:r>
          </a:p>
          <a:p>
            <a:pPr marL="640080" marR="0" lvl="1" indent="-284480" algn="l" rtl="0">
              <a:spcBef>
                <a:spcPts val="550"/>
              </a:spcBef>
              <a:buClr>
                <a:schemeClr val="accent1"/>
              </a:buClr>
              <a:buSzPct val="70000"/>
              <a:buFont typeface="Noto Symbol"/>
              <a:buChar char="⬜"/>
            </a:pPr>
            <a:r>
              <a:rPr lang="en-US" sz="2600" b="0" i="0" u="none" strike="noStrike" cap="none">
                <a:solidFill>
                  <a:schemeClr val="dk1"/>
                </a:solidFill>
                <a:latin typeface="Arial"/>
                <a:ea typeface="Arial"/>
                <a:cs typeface="Arial"/>
                <a:sym typeface="Arial"/>
              </a:rPr>
              <a:t>Item-Type</a:t>
            </a:r>
          </a:p>
          <a:p>
            <a:pPr marL="640080" marR="0" lvl="1" indent="-284480" algn="l" rtl="0">
              <a:spcBef>
                <a:spcPts val="550"/>
              </a:spcBef>
              <a:buClr>
                <a:schemeClr val="accent1"/>
              </a:buClr>
              <a:buSzPct val="70000"/>
              <a:buFont typeface="Noto Symbol"/>
              <a:buChar char="⬜"/>
            </a:pPr>
            <a:r>
              <a:rPr lang="en-US" sz="2600" b="0" i="0" u="none" strike="noStrike" cap="none">
                <a:solidFill>
                  <a:schemeClr val="dk1"/>
                </a:solidFill>
                <a:latin typeface="Arial"/>
                <a:ea typeface="Arial"/>
                <a:cs typeface="Arial"/>
                <a:sym typeface="Arial"/>
              </a:rPr>
              <a:t>Skill</a:t>
            </a:r>
          </a:p>
          <a:p>
            <a:pPr marL="320040" marR="0" lvl="0" indent="-320040" algn="l" rtl="0">
              <a:spcBef>
                <a:spcPts val="700"/>
              </a:spcBef>
              <a:buClr>
                <a:schemeClr val="accent2"/>
              </a:buClr>
              <a:buSzPct val="59999"/>
              <a:buFont typeface="Noto Symbol"/>
              <a:buNone/>
            </a:pPr>
            <a:endParaRPr sz="2900" b="0" i="0" u="none" strike="noStrike" cap="none">
              <a:solidFill>
                <a:schemeClr val="dk1"/>
              </a:solidFill>
              <a:latin typeface="Arial"/>
              <a:ea typeface="Arial"/>
              <a:cs typeface="Arial"/>
              <a:sym typeface="Arial"/>
            </a:endParaRPr>
          </a:p>
          <a:p>
            <a:pPr marL="320040" marR="0" lvl="0" indent="-320040" algn="l" rtl="0">
              <a:spcBef>
                <a:spcPts val="70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Result in different number of parameters</a:t>
            </a:r>
          </a:p>
          <a:p>
            <a:pPr marL="640080" marR="0" lvl="1" indent="-284480" algn="l" rtl="0">
              <a:spcBef>
                <a:spcPts val="550"/>
              </a:spcBef>
              <a:buClr>
                <a:schemeClr val="accent1"/>
              </a:buClr>
              <a:buSzPct val="70000"/>
              <a:buFont typeface="Noto Symbol"/>
              <a:buChar char="⬜"/>
            </a:pPr>
            <a:r>
              <a:rPr lang="en-US" sz="2600" b="0" i="0" u="none" strike="noStrike" cap="none">
                <a:solidFill>
                  <a:schemeClr val="dk1"/>
                </a:solidFill>
                <a:latin typeface="Arial"/>
                <a:ea typeface="Arial"/>
                <a:cs typeface="Arial"/>
                <a:sym typeface="Arial"/>
              </a:rPr>
              <a:t>And greater or lesser potential concern about over-fitting</a:t>
            </a:r>
          </a:p>
          <a:p>
            <a:pPr marL="0" marR="0" lvl="0" indent="0" algn="l" rtl="0">
              <a:spcBef>
                <a:spcPts val="700"/>
              </a:spcBef>
              <a:buClr>
                <a:schemeClr val="accent2"/>
              </a:buClr>
              <a:buSzPct val="25000"/>
              <a:buFont typeface="Noto Symbol"/>
              <a:buNone/>
            </a:pPr>
            <a:endParaRPr sz="2900" b="0" i="0" u="none" strike="noStrike" cap="none">
              <a:solidFill>
                <a:schemeClr val="dk1"/>
              </a:solidFill>
              <a:latin typeface="Arial"/>
              <a:ea typeface="Arial"/>
              <a:cs typeface="Arial"/>
              <a:sym typeface="Arial"/>
            </a:endParaRPr>
          </a:p>
        </p:txBody>
      </p:sp>
    </p:spTree>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DF218-3EE0-FC01-A1FA-B38FAF7CDF45}"/>
              </a:ext>
            </a:extLst>
          </p:cNvPr>
          <p:cNvSpPr>
            <a:spLocks noGrp="1"/>
          </p:cNvSpPr>
          <p:nvPr>
            <p:ph type="title"/>
          </p:nvPr>
        </p:nvSpPr>
        <p:spPr>
          <a:xfrm>
            <a:off x="612647" y="124096"/>
            <a:ext cx="8153399" cy="990599"/>
          </a:xfrm>
        </p:spPr>
        <p:txBody>
          <a:bodyPr>
            <a:noAutofit/>
          </a:bodyPr>
          <a:lstStyle/>
          <a:p>
            <a:r>
              <a:rPr lang="en-US" sz="4400" dirty="0"/>
              <a:t>Causes of Degeneracy </a:t>
            </a:r>
            <a:br>
              <a:rPr lang="en-US" sz="4400" dirty="0"/>
            </a:br>
            <a:r>
              <a:rPr lang="en-US" sz="4400" dirty="0"/>
              <a:t>(Maier et al., 2021)</a:t>
            </a:r>
          </a:p>
        </p:txBody>
      </p:sp>
      <p:sp>
        <p:nvSpPr>
          <p:cNvPr id="3" name="Content Placeholder 2">
            <a:extLst>
              <a:ext uri="{FF2B5EF4-FFF2-40B4-BE49-F238E27FC236}">
                <a16:creationId xmlns:a16="http://schemas.microsoft.com/office/drawing/2014/main" id="{DFFE1878-20D3-5C72-4F08-A4711A50B27F}"/>
              </a:ext>
            </a:extLst>
          </p:cNvPr>
          <p:cNvSpPr>
            <a:spLocks noGrp="1"/>
          </p:cNvSpPr>
          <p:nvPr>
            <p:ph idx="1"/>
          </p:nvPr>
        </p:nvSpPr>
        <p:spPr/>
        <p:txBody>
          <a:bodyPr>
            <a:normAutofit/>
          </a:bodyPr>
          <a:lstStyle/>
          <a:p>
            <a:r>
              <a:rPr lang="en-US" sz="2900" dirty="0"/>
              <a:t>If β is used at the Skill or Item-Type level</a:t>
            </a:r>
          </a:p>
          <a:p>
            <a:r>
              <a:rPr lang="en-US" sz="2900" dirty="0"/>
              <a:t>And the learning system moves students from easier to harder items within a “skill”</a:t>
            </a:r>
          </a:p>
          <a:p>
            <a:r>
              <a:rPr lang="en-US" sz="2900" dirty="0"/>
              <a:t>Then γ &lt; 0. </a:t>
            </a:r>
          </a:p>
          <a:p>
            <a:endParaRPr lang="en-US" sz="2900" dirty="0"/>
          </a:p>
          <a:p>
            <a:r>
              <a:rPr lang="en-US" sz="2900" dirty="0"/>
              <a:t>Also, if items are tagged with multiple skills, shared variance (collinearity) between skills could produce degenerate parameters.</a:t>
            </a:r>
          </a:p>
        </p:txBody>
      </p:sp>
    </p:spTree>
    <p:extLst>
      <p:ext uri="{BB962C8B-B14F-4D97-AF65-F5344CB8AC3E}">
        <p14:creationId xmlns:p14="http://schemas.microsoft.com/office/powerpoint/2010/main" val="29889519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Shape 315"/>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Fitting PFA</a:t>
            </a:r>
          </a:p>
        </p:txBody>
      </p:sp>
      <p:sp>
        <p:nvSpPr>
          <p:cNvPr id="316" name="Shape 316"/>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dirty="0">
                <a:solidFill>
                  <a:schemeClr val="dk1"/>
                </a:solidFill>
                <a:latin typeface="Arial"/>
                <a:ea typeface="Arial"/>
                <a:cs typeface="Arial"/>
                <a:sym typeface="Arial"/>
              </a:rPr>
              <a:t>Typically Expectation Maximization is used</a:t>
            </a:r>
          </a:p>
          <a:p>
            <a:pPr marL="320040" marR="0" lvl="0" indent="-320040" algn="l" rtl="0">
              <a:spcBef>
                <a:spcPts val="700"/>
              </a:spcBef>
              <a:buClr>
                <a:schemeClr val="accent2"/>
              </a:buClr>
              <a:buSzPct val="59999"/>
              <a:buFont typeface="Noto Symbol"/>
              <a:buNone/>
            </a:pPr>
            <a:endParaRPr sz="2900" b="0" i="0" u="none" strike="noStrike" cap="none" dirty="0">
              <a:solidFill>
                <a:schemeClr val="dk1"/>
              </a:solidFill>
              <a:latin typeface="Arial"/>
              <a:ea typeface="Arial"/>
              <a:cs typeface="Arial"/>
              <a:sym typeface="Arial"/>
            </a:endParaRPr>
          </a:p>
        </p:txBody>
      </p:sp>
    </p:spTree>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Shape 321"/>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3950" b="0" i="0" u="none" strike="noStrike" cap="none">
                <a:solidFill>
                  <a:schemeClr val="dk2"/>
                </a:solidFill>
                <a:latin typeface="Arial"/>
                <a:ea typeface="Arial"/>
                <a:cs typeface="Arial"/>
                <a:sym typeface="Arial"/>
              </a:rPr>
              <a:t>Expectation Maximization</a:t>
            </a:r>
            <a:br>
              <a:rPr lang="en-US" sz="3950" b="0" i="0" u="none" strike="noStrike" cap="none">
                <a:solidFill>
                  <a:schemeClr val="dk2"/>
                </a:solidFill>
                <a:latin typeface="Arial"/>
                <a:ea typeface="Arial"/>
                <a:cs typeface="Arial"/>
                <a:sym typeface="Arial"/>
              </a:rPr>
            </a:br>
            <a:endParaRPr lang="en-US" sz="3950" b="0" i="0" u="none" strike="noStrike" cap="none">
              <a:solidFill>
                <a:schemeClr val="dk2"/>
              </a:solidFill>
              <a:latin typeface="Arial"/>
              <a:ea typeface="Arial"/>
              <a:cs typeface="Arial"/>
              <a:sym typeface="Arial"/>
            </a:endParaRPr>
          </a:p>
        </p:txBody>
      </p:sp>
      <p:sp>
        <p:nvSpPr>
          <p:cNvPr id="322" name="Shape 322"/>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514350" marR="0" lvl="0" indent="-514350" algn="l" rtl="0">
              <a:spcBef>
                <a:spcPts val="0"/>
              </a:spcBef>
              <a:buClr>
                <a:schemeClr val="accent2"/>
              </a:buClr>
              <a:buSzPct val="59999"/>
              <a:buFont typeface="Arial"/>
              <a:buAutoNum type="arabicPeriod"/>
            </a:pPr>
            <a:r>
              <a:rPr lang="en-US" sz="2900" b="0" i="0" u="none" strike="noStrike" cap="none">
                <a:solidFill>
                  <a:schemeClr val="dk1"/>
                </a:solidFill>
                <a:latin typeface="Arial"/>
                <a:ea typeface="Arial"/>
                <a:cs typeface="Arial"/>
                <a:sym typeface="Arial"/>
              </a:rPr>
              <a:t>Starts with initial values for each parameter</a:t>
            </a:r>
          </a:p>
          <a:p>
            <a:pPr marL="514350" marR="0" lvl="0" indent="-514350" algn="l" rtl="0">
              <a:spcBef>
                <a:spcPts val="700"/>
              </a:spcBef>
              <a:buClr>
                <a:schemeClr val="accent2"/>
              </a:buClr>
              <a:buSzPct val="59999"/>
              <a:buFont typeface="Arial"/>
              <a:buAutoNum type="arabicPeriod"/>
            </a:pPr>
            <a:r>
              <a:rPr lang="en-US" sz="2900" b="0" i="0" u="none" strike="noStrike" cap="none">
                <a:solidFill>
                  <a:schemeClr val="dk1"/>
                </a:solidFill>
                <a:latin typeface="Arial"/>
                <a:ea typeface="Arial"/>
                <a:cs typeface="Arial"/>
                <a:sym typeface="Arial"/>
              </a:rPr>
              <a:t>Estimates student correctness at each problem step</a:t>
            </a:r>
          </a:p>
          <a:p>
            <a:pPr marL="514350" marR="0" lvl="0" indent="-514350" algn="l" rtl="0">
              <a:spcBef>
                <a:spcPts val="700"/>
              </a:spcBef>
              <a:buClr>
                <a:schemeClr val="accent2"/>
              </a:buClr>
              <a:buSzPct val="59999"/>
              <a:buFont typeface="Arial"/>
              <a:buAutoNum type="arabicPeriod"/>
            </a:pPr>
            <a:r>
              <a:rPr lang="en-US" sz="2900" b="0" i="0" u="none" strike="noStrike" cap="none">
                <a:solidFill>
                  <a:schemeClr val="dk1"/>
                </a:solidFill>
                <a:latin typeface="Arial"/>
                <a:ea typeface="Arial"/>
                <a:cs typeface="Arial"/>
                <a:sym typeface="Arial"/>
              </a:rPr>
              <a:t>Estimates params using student correctness estimates</a:t>
            </a:r>
          </a:p>
          <a:p>
            <a:pPr marL="514350" marR="0" lvl="0" indent="-514350" algn="l" rtl="0">
              <a:spcBef>
                <a:spcPts val="700"/>
              </a:spcBef>
              <a:buClr>
                <a:schemeClr val="accent2"/>
              </a:buClr>
              <a:buSzPct val="59999"/>
              <a:buFont typeface="Arial"/>
              <a:buAutoNum type="arabicPeriod"/>
            </a:pPr>
            <a:r>
              <a:rPr lang="en-US" sz="2900" b="0" i="0" u="none" strike="noStrike" cap="none">
                <a:solidFill>
                  <a:schemeClr val="dk1"/>
                </a:solidFill>
                <a:latin typeface="Arial"/>
                <a:ea typeface="Arial"/>
                <a:cs typeface="Arial"/>
                <a:sym typeface="Arial"/>
              </a:rPr>
              <a:t>If goodness is substantially better than last time it was estimated, and max iterations has not been reached, go to step 2</a:t>
            </a:r>
          </a:p>
          <a:p>
            <a:pPr marL="640080" marR="0" lvl="1" indent="-284480" algn="l" rtl="0">
              <a:spcBef>
                <a:spcPts val="550"/>
              </a:spcBef>
              <a:buClr>
                <a:schemeClr val="accent1"/>
              </a:buClr>
              <a:buSzPct val="70000"/>
              <a:buFont typeface="Noto Symbol"/>
              <a:buNone/>
            </a:pPr>
            <a:endParaRPr sz="2600" b="0" i="0" u="none" strike="noStrike" cap="none">
              <a:solidFill>
                <a:schemeClr val="dk1"/>
              </a:solidFill>
              <a:latin typeface="Arial"/>
              <a:ea typeface="Arial"/>
              <a:cs typeface="Arial"/>
              <a:sym typeface="Arial"/>
            </a:endParaRPr>
          </a:p>
        </p:txBody>
      </p:sp>
    </p:spTree>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Shape 327"/>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Expectation Maximization</a:t>
            </a:r>
          </a:p>
        </p:txBody>
      </p:sp>
      <p:sp>
        <p:nvSpPr>
          <p:cNvPr id="328" name="Shape 328"/>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EM is vulnerable to local minima</a:t>
            </a:r>
          </a:p>
          <a:p>
            <a:pPr marL="320040" marR="0" lvl="0" indent="-320040" algn="l" rtl="0">
              <a:spcBef>
                <a:spcPts val="700"/>
              </a:spcBef>
              <a:buClr>
                <a:schemeClr val="accent2"/>
              </a:buClr>
              <a:buSzPct val="59999"/>
              <a:buFont typeface="Noto Symbol"/>
              <a:buNone/>
            </a:pPr>
            <a:endParaRPr sz="2900" b="0" i="0" u="none" strike="noStrike" cap="none">
              <a:solidFill>
                <a:schemeClr val="dk1"/>
              </a:solidFill>
              <a:latin typeface="Arial"/>
              <a:ea typeface="Arial"/>
              <a:cs typeface="Arial"/>
              <a:sym typeface="Arial"/>
            </a:endParaRPr>
          </a:p>
          <a:p>
            <a:pPr marL="320040" marR="0" lvl="0" indent="-320040" algn="l" rtl="0">
              <a:spcBef>
                <a:spcPts val="70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Randomized restart typically used</a:t>
            </a:r>
          </a:p>
          <a:p>
            <a:pPr marL="320040" marR="0" lvl="0" indent="-320040" algn="l" rtl="0">
              <a:spcBef>
                <a:spcPts val="700"/>
              </a:spcBef>
              <a:buClr>
                <a:schemeClr val="accent2"/>
              </a:buClr>
              <a:buSzPct val="59999"/>
              <a:buFont typeface="Noto Symbol"/>
              <a:buNone/>
            </a:pPr>
            <a:endParaRPr sz="2900" b="0" i="0" u="none" strike="noStrike" cap="none">
              <a:solidFill>
                <a:schemeClr val="dk1"/>
              </a:solidFill>
              <a:latin typeface="Arial"/>
              <a:ea typeface="Arial"/>
              <a:cs typeface="Arial"/>
              <a:sym typeface="Arial"/>
            </a:endParaRP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PFA</a:t>
            </a:r>
          </a:p>
        </p:txBody>
      </p:sp>
      <p:sp>
        <p:nvSpPr>
          <p:cNvPr id="120" name="Shape 120"/>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Measures how much latent skill a student has, while they are learning</a:t>
            </a:r>
          </a:p>
          <a:p>
            <a:pPr marL="640080" marR="0" lvl="1" indent="-284480" algn="l" rtl="0">
              <a:spcBef>
                <a:spcPts val="550"/>
              </a:spcBef>
              <a:buClr>
                <a:schemeClr val="accent1"/>
              </a:buClr>
              <a:buSzPct val="70000"/>
              <a:buFont typeface="Noto Symbol"/>
              <a:buChar char="⬜"/>
            </a:pPr>
            <a:r>
              <a:rPr lang="en-US" sz="2600" b="0" i="0" u="none" strike="noStrike" cap="none">
                <a:solidFill>
                  <a:schemeClr val="dk1"/>
                </a:solidFill>
                <a:latin typeface="Arial"/>
                <a:ea typeface="Arial"/>
                <a:cs typeface="Arial"/>
                <a:sym typeface="Arial"/>
              </a:rPr>
              <a:t>But expresses it in terms of probability of correctness, the next time the skill is encountered</a:t>
            </a:r>
          </a:p>
          <a:p>
            <a:pPr marL="640080" marR="0" lvl="1" indent="-284480" algn="l" rtl="0">
              <a:spcBef>
                <a:spcPts val="550"/>
              </a:spcBef>
              <a:buClr>
                <a:schemeClr val="accent1"/>
              </a:buClr>
              <a:buSzPct val="70000"/>
              <a:buFont typeface="Noto Symbol"/>
              <a:buChar char="⬜"/>
            </a:pPr>
            <a:r>
              <a:rPr lang="en-US" sz="2600" b="0" i="0" u="none" strike="noStrike" cap="none">
                <a:solidFill>
                  <a:schemeClr val="dk1"/>
                </a:solidFill>
                <a:latin typeface="Arial"/>
                <a:ea typeface="Arial"/>
                <a:cs typeface="Arial"/>
                <a:sym typeface="Arial"/>
              </a:rPr>
              <a:t>No direct expression of the amount of latent skill, except this probability of correctness</a:t>
            </a:r>
          </a:p>
          <a:p>
            <a:pPr marL="320040" marR="0" lvl="0" indent="-320040" algn="l" rtl="0">
              <a:spcBef>
                <a:spcPts val="700"/>
              </a:spcBef>
              <a:buClr>
                <a:schemeClr val="accent2"/>
              </a:buClr>
              <a:buSzPct val="59999"/>
              <a:buFont typeface="Noto Symbol"/>
              <a:buNone/>
            </a:pPr>
            <a:endParaRPr sz="2900" b="0" i="0" u="none" strike="noStrike" cap="none">
              <a:solidFill>
                <a:schemeClr val="dk1"/>
              </a:solidFill>
              <a:latin typeface="Arial"/>
              <a:ea typeface="Arial"/>
              <a:cs typeface="Arial"/>
              <a:sym typeface="Arial"/>
            </a:endParaRPr>
          </a:p>
        </p:txBody>
      </p:sp>
    </p:spTree>
  </p:cSld>
  <p:clrMapOvr>
    <a:masterClrMapping/>
  </p:clrMapOvr>
  <p:transition spd="med">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Shape 333"/>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dirty="0">
                <a:solidFill>
                  <a:schemeClr val="dk2"/>
                </a:solidFill>
                <a:latin typeface="Arial"/>
                <a:ea typeface="Arial"/>
                <a:cs typeface="Arial"/>
                <a:sym typeface="Arial"/>
              </a:rPr>
              <a:t>Is PFA better than BKT?</a:t>
            </a:r>
          </a:p>
        </p:txBody>
      </p:sp>
      <p:sp>
        <p:nvSpPr>
          <p:cNvPr id="334" name="Shape 334"/>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dirty="0">
                <a:solidFill>
                  <a:schemeClr val="dk1"/>
                </a:solidFill>
                <a:latin typeface="Arial"/>
                <a:ea typeface="Arial"/>
                <a:cs typeface="Arial"/>
                <a:sym typeface="Arial"/>
              </a:rPr>
              <a:t>Approximately equal predictive power across a lot of studies (</a:t>
            </a:r>
            <a:r>
              <a:rPr lang="en-US" sz="2900" b="0" i="0" u="none" strike="noStrike" cap="none" dirty="0" err="1">
                <a:solidFill>
                  <a:schemeClr val="dk1"/>
                </a:solidFill>
                <a:latin typeface="Arial"/>
                <a:ea typeface="Arial"/>
                <a:cs typeface="Arial"/>
                <a:sym typeface="Arial"/>
              </a:rPr>
              <a:t>Pavlik</a:t>
            </a:r>
            <a:r>
              <a:rPr lang="en-US" sz="2900" b="0" i="0" u="none" strike="noStrike" cap="none" dirty="0">
                <a:solidFill>
                  <a:schemeClr val="dk1"/>
                </a:solidFill>
                <a:latin typeface="Arial"/>
                <a:ea typeface="Arial"/>
                <a:cs typeface="Arial"/>
                <a:sym typeface="Arial"/>
              </a:rPr>
              <a:t> et al., 2009; Gong et al., 2010; Baker et al., 2011; </a:t>
            </a:r>
            <a:r>
              <a:rPr lang="en-US" sz="2900" b="0" i="0" u="none" strike="noStrike" cap="none" dirty="0" err="1">
                <a:solidFill>
                  <a:schemeClr val="dk1"/>
                </a:solidFill>
                <a:latin typeface="Arial"/>
                <a:ea typeface="Arial"/>
                <a:cs typeface="Arial"/>
                <a:sym typeface="Arial"/>
              </a:rPr>
              <a:t>Pardos</a:t>
            </a:r>
            <a:r>
              <a:rPr lang="en-US" sz="2900" b="0" i="0" u="none" strike="noStrike" cap="none" dirty="0">
                <a:solidFill>
                  <a:schemeClr val="dk1"/>
                </a:solidFill>
                <a:latin typeface="Arial"/>
                <a:ea typeface="Arial"/>
                <a:cs typeface="Arial"/>
                <a:sym typeface="Arial"/>
              </a:rPr>
              <a:t> et al., 2011, 2012)</a:t>
            </a:r>
          </a:p>
          <a:p>
            <a:pPr marL="320040" marR="0" lvl="0" indent="-320040" algn="l" rtl="0">
              <a:spcBef>
                <a:spcPts val="0"/>
              </a:spcBef>
              <a:buClr>
                <a:schemeClr val="accent2"/>
              </a:buClr>
              <a:buSzPct val="59999"/>
              <a:buFont typeface="Noto Symbol"/>
              <a:buChar char="◻"/>
            </a:pPr>
            <a:endParaRPr lang="en-US" sz="2900" dirty="0">
              <a:solidFill>
                <a:schemeClr val="dk1"/>
              </a:solidFill>
            </a:endParaRPr>
          </a:p>
          <a:p>
            <a:pPr marL="320040" marR="0" lvl="0" indent="-320040" algn="l" rtl="0">
              <a:spcBef>
                <a:spcPts val="0"/>
              </a:spcBef>
              <a:buClr>
                <a:schemeClr val="accent2"/>
              </a:buClr>
              <a:buSzPct val="59999"/>
              <a:buFont typeface="Noto Symbol"/>
              <a:buChar char="◻"/>
            </a:pPr>
            <a:r>
              <a:rPr lang="en-US" sz="2900" b="0" i="0" u="none" strike="noStrike" cap="none" dirty="0">
                <a:solidFill>
                  <a:schemeClr val="dk1"/>
                </a:solidFill>
                <a:latin typeface="Arial"/>
                <a:ea typeface="Arial"/>
                <a:cs typeface="Arial"/>
                <a:sym typeface="Arial"/>
              </a:rPr>
              <a:t>Different virtues and flaws – choose the one that better fits your goals</a:t>
            </a:r>
          </a:p>
        </p:txBody>
      </p:sp>
    </p:spTree>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1D2D7-D0BC-05CE-5B59-B1032779DE05}"/>
              </a:ext>
            </a:extLst>
          </p:cNvPr>
          <p:cNvSpPr>
            <a:spLocks noGrp="1"/>
          </p:cNvSpPr>
          <p:nvPr>
            <p:ph type="title"/>
          </p:nvPr>
        </p:nvSpPr>
        <p:spPr/>
        <p:txBody>
          <a:bodyPr/>
          <a:lstStyle/>
          <a:p>
            <a:r>
              <a:rPr lang="en-US" sz="4400" dirty="0"/>
              <a:t>Is PFA used in the real world?</a:t>
            </a:r>
          </a:p>
        </p:txBody>
      </p:sp>
      <p:sp>
        <p:nvSpPr>
          <p:cNvPr id="3" name="Content Placeholder 2">
            <a:extLst>
              <a:ext uri="{FF2B5EF4-FFF2-40B4-BE49-F238E27FC236}">
                <a16:creationId xmlns:a16="http://schemas.microsoft.com/office/drawing/2014/main" id="{0E733274-8E8E-CBCC-0189-F3BFDAC5C8B9}"/>
              </a:ext>
            </a:extLst>
          </p:cNvPr>
          <p:cNvSpPr>
            <a:spLocks noGrp="1"/>
          </p:cNvSpPr>
          <p:nvPr>
            <p:ph idx="1"/>
          </p:nvPr>
        </p:nvSpPr>
        <p:spPr/>
        <p:txBody>
          <a:bodyPr/>
          <a:lstStyle/>
          <a:p>
            <a:r>
              <a:rPr lang="en-US" sz="2900" dirty="0"/>
              <a:t>Yes, but by far fewer learning systems than BKT</a:t>
            </a:r>
          </a:p>
          <a:p>
            <a:endParaRPr lang="en-US" sz="2900" dirty="0"/>
          </a:p>
          <a:p>
            <a:r>
              <a:rPr lang="en-US" sz="2900" dirty="0"/>
              <a:t>Maier et al. (2021) discuss its use in Reveal Math 1</a:t>
            </a:r>
          </a:p>
        </p:txBody>
      </p:sp>
    </p:spTree>
    <p:extLst>
      <p:ext uri="{BB962C8B-B14F-4D97-AF65-F5344CB8AC3E}">
        <p14:creationId xmlns:p14="http://schemas.microsoft.com/office/powerpoint/2010/main" val="6052934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1D2D7-D0BC-05CE-5B59-B1032779DE05}"/>
              </a:ext>
            </a:extLst>
          </p:cNvPr>
          <p:cNvSpPr>
            <a:spLocks noGrp="1"/>
          </p:cNvSpPr>
          <p:nvPr>
            <p:ph type="title"/>
          </p:nvPr>
        </p:nvSpPr>
        <p:spPr/>
        <p:txBody>
          <a:bodyPr/>
          <a:lstStyle/>
          <a:p>
            <a:r>
              <a:rPr lang="en-US" sz="4400" dirty="0"/>
              <a:t>Using PFA in the real world</a:t>
            </a:r>
          </a:p>
        </p:txBody>
      </p:sp>
      <p:sp>
        <p:nvSpPr>
          <p:cNvPr id="3" name="Content Placeholder 2">
            <a:extLst>
              <a:ext uri="{FF2B5EF4-FFF2-40B4-BE49-F238E27FC236}">
                <a16:creationId xmlns:a16="http://schemas.microsoft.com/office/drawing/2014/main" id="{0E733274-8E8E-CBCC-0189-F3BFDAC5C8B9}"/>
              </a:ext>
            </a:extLst>
          </p:cNvPr>
          <p:cNvSpPr>
            <a:spLocks noGrp="1"/>
          </p:cNvSpPr>
          <p:nvPr>
            <p:ph idx="1"/>
          </p:nvPr>
        </p:nvSpPr>
        <p:spPr>
          <a:xfrm>
            <a:off x="457200" y="1600200"/>
            <a:ext cx="8229600" cy="5105400"/>
          </a:xfrm>
        </p:spPr>
        <p:txBody>
          <a:bodyPr>
            <a:normAutofit/>
          </a:bodyPr>
          <a:lstStyle/>
          <a:p>
            <a:r>
              <a:rPr lang="en-US" sz="2900" dirty="0"/>
              <a:t>One issue in real-world use is handling rare skills, which can impact model inferences on common skills as well</a:t>
            </a:r>
          </a:p>
          <a:p>
            <a:pPr lvl="1"/>
            <a:r>
              <a:rPr lang="en-US" sz="2900" dirty="0"/>
              <a:t>Because PFA is used in cases with items tagged to multiple skills</a:t>
            </a:r>
          </a:p>
          <a:p>
            <a:endParaRPr lang="en-US" sz="2900" dirty="0"/>
          </a:p>
          <a:p>
            <a:r>
              <a:rPr lang="en-US" sz="2900" dirty="0"/>
              <a:t>(Maier et al., 2021) handle this by creating a “catch all” skill for rare skills</a:t>
            </a:r>
          </a:p>
          <a:p>
            <a:r>
              <a:rPr lang="en-US" sz="2900" dirty="0"/>
              <a:t>Using average parameters from all common skills also works</a:t>
            </a:r>
          </a:p>
        </p:txBody>
      </p:sp>
    </p:spTree>
    <p:extLst>
      <p:ext uri="{BB962C8B-B14F-4D97-AF65-F5344CB8AC3E}">
        <p14:creationId xmlns:p14="http://schemas.microsoft.com/office/powerpoint/2010/main" val="34209853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Shape 345"/>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dirty="0">
                <a:solidFill>
                  <a:schemeClr val="dk2"/>
                </a:solidFill>
                <a:latin typeface="Arial"/>
                <a:ea typeface="Arial"/>
                <a:cs typeface="Arial"/>
                <a:sym typeface="Arial"/>
              </a:rPr>
              <a:t>Final Thoughts on PFA</a:t>
            </a:r>
          </a:p>
        </p:txBody>
      </p:sp>
      <p:sp>
        <p:nvSpPr>
          <p:cNvPr id="346" name="Shape 346"/>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PFA is a competitor for measuring student skill, which predicts the probability of correctness rather than latent knowledge</a:t>
            </a:r>
          </a:p>
          <a:p>
            <a:pPr marL="320040" marR="0" lvl="0" indent="-320040" algn="l" rtl="0">
              <a:spcBef>
                <a:spcPts val="700"/>
              </a:spcBef>
              <a:buClr>
                <a:schemeClr val="accent2"/>
              </a:buClr>
              <a:buSzPct val="59999"/>
              <a:buFont typeface="Noto Symbol"/>
              <a:buNone/>
            </a:pPr>
            <a:endParaRPr sz="2900" b="0" i="0" u="none" strike="noStrike" cap="none">
              <a:solidFill>
                <a:schemeClr val="dk1"/>
              </a:solidFill>
              <a:latin typeface="Arial"/>
              <a:ea typeface="Arial"/>
              <a:cs typeface="Arial"/>
              <a:sym typeface="Arial"/>
            </a:endParaRPr>
          </a:p>
          <a:p>
            <a:pPr marL="320040" marR="0" lvl="0" indent="-320040" algn="l" rtl="0">
              <a:spcBef>
                <a:spcPts val="70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Can handle multiple KCs for the same item, a big virtue</a:t>
            </a:r>
          </a:p>
          <a:p>
            <a:pPr marL="640080" marR="0" lvl="1" indent="-284480" algn="l" rtl="0">
              <a:spcBef>
                <a:spcPts val="550"/>
              </a:spcBef>
              <a:buClr>
                <a:schemeClr val="accent1"/>
              </a:buClr>
              <a:buSzPct val="70000"/>
              <a:buFont typeface="Noto Symbol"/>
              <a:buNone/>
            </a:pPr>
            <a:endParaRPr sz="2600" b="0" i="0" u="none" strike="noStrike" cap="none">
              <a:solidFill>
                <a:schemeClr val="dk1"/>
              </a:solidFill>
              <a:latin typeface="Arial"/>
              <a:ea typeface="Arial"/>
              <a:cs typeface="Arial"/>
              <a:sym typeface="Arial"/>
            </a:endParaRPr>
          </a:p>
          <a:p>
            <a:pPr marL="320040" marR="0" lvl="0" indent="-320040" algn="l" rtl="0">
              <a:spcBef>
                <a:spcPts val="700"/>
              </a:spcBef>
              <a:buClr>
                <a:schemeClr val="accent2"/>
              </a:buClr>
              <a:buSzPct val="59999"/>
              <a:buFont typeface="Noto Symbol"/>
              <a:buNone/>
            </a:pPr>
            <a:endParaRPr sz="2900" b="0" i="0" u="none" strike="noStrike" cap="none">
              <a:solidFill>
                <a:schemeClr val="dk1"/>
              </a:solidFill>
              <a:latin typeface="Arial"/>
              <a:ea typeface="Arial"/>
              <a:cs typeface="Arial"/>
              <a:sym typeface="Arial"/>
            </a:endParaRPr>
          </a:p>
        </p:txBody>
      </p:sp>
    </p:spTree>
  </p:cSld>
  <p:clrMapOvr>
    <a:masterClrMapping/>
  </p:clrMapOvr>
  <p:transition spd="med">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4B91E-E006-E5CC-B376-2083BA143110}"/>
              </a:ext>
            </a:extLst>
          </p:cNvPr>
          <p:cNvSpPr>
            <a:spLocks noGrp="1"/>
          </p:cNvSpPr>
          <p:nvPr>
            <p:ph type="title"/>
          </p:nvPr>
        </p:nvSpPr>
        <p:spPr/>
        <p:txBody>
          <a:bodyPr/>
          <a:lstStyle/>
          <a:p>
            <a:r>
              <a:rPr lang="en-US" sz="4400" dirty="0"/>
              <a:t>Beyond PFA</a:t>
            </a:r>
          </a:p>
        </p:txBody>
      </p:sp>
      <p:sp>
        <p:nvSpPr>
          <p:cNvPr id="3" name="Content Placeholder 2">
            <a:extLst>
              <a:ext uri="{FF2B5EF4-FFF2-40B4-BE49-F238E27FC236}">
                <a16:creationId xmlns:a16="http://schemas.microsoft.com/office/drawing/2014/main" id="{DC16B2F5-EFC8-E3A0-678C-BB1379F630A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786754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97B31-5592-EE2B-2D11-49CAF7EDBC81}"/>
              </a:ext>
            </a:extLst>
          </p:cNvPr>
          <p:cNvSpPr>
            <a:spLocks noGrp="1"/>
          </p:cNvSpPr>
          <p:nvPr>
            <p:ph type="title"/>
          </p:nvPr>
        </p:nvSpPr>
        <p:spPr>
          <a:xfrm>
            <a:off x="612647" y="150222"/>
            <a:ext cx="8153399" cy="990599"/>
          </a:xfrm>
        </p:spPr>
        <p:txBody>
          <a:bodyPr>
            <a:noAutofit/>
          </a:bodyPr>
          <a:lstStyle/>
          <a:p>
            <a:r>
              <a:rPr lang="en-US" sz="4400" dirty="0"/>
              <a:t>PFA-Decay </a:t>
            </a:r>
            <a:br>
              <a:rPr lang="en-US" sz="4400" dirty="0"/>
            </a:br>
            <a:r>
              <a:rPr lang="en-US" sz="4400" dirty="0"/>
              <a:t>(Gong et al., 2011)</a:t>
            </a:r>
          </a:p>
        </p:txBody>
      </p:sp>
      <p:sp>
        <p:nvSpPr>
          <p:cNvPr id="3" name="Content Placeholder 2">
            <a:extLst>
              <a:ext uri="{FF2B5EF4-FFF2-40B4-BE49-F238E27FC236}">
                <a16:creationId xmlns:a16="http://schemas.microsoft.com/office/drawing/2014/main" id="{D8BF91EC-CD6D-FF9C-AC72-075B723A2679}"/>
              </a:ext>
            </a:extLst>
          </p:cNvPr>
          <p:cNvSpPr>
            <a:spLocks noGrp="1"/>
          </p:cNvSpPr>
          <p:nvPr>
            <p:ph idx="1"/>
          </p:nvPr>
        </p:nvSpPr>
        <p:spPr>
          <a:xfrm>
            <a:off x="457200" y="1600200"/>
            <a:ext cx="8610600" cy="5257800"/>
          </a:xfrm>
        </p:spPr>
        <p:txBody>
          <a:bodyPr>
            <a:noAutofit/>
          </a:bodyPr>
          <a:lstStyle/>
          <a:p>
            <a:r>
              <a:rPr lang="en-US" sz="2400" dirty="0"/>
              <a:t>Weights actions further back </a:t>
            </a:r>
            <a:r>
              <a:rPr lang="en-US" sz="2400" i="1" dirty="0"/>
              <a:t>in order </a:t>
            </a:r>
            <a:r>
              <a:rPr lang="en-US" sz="2400" dirty="0"/>
              <a:t>less strongly </a:t>
            </a:r>
          </a:p>
          <a:p>
            <a:endParaRPr lang="en-US" sz="2400" dirty="0"/>
          </a:p>
          <a:p>
            <a:r>
              <a:rPr lang="en-US" sz="2400" dirty="0"/>
              <a:t>Adds an evidence decay parameter</a:t>
            </a:r>
            <a:r>
              <a:rPr lang="en-US" sz="2400" dirty="0">
                <a:latin typeface="Symbol" panose="05050102010706020507" pitchFamily="18" charset="2"/>
              </a:rPr>
              <a:t> d</a:t>
            </a:r>
          </a:p>
          <a:p>
            <a:endParaRPr lang="en-US" sz="2400" dirty="0">
              <a:latin typeface="Symbol" panose="05050102010706020507" pitchFamily="18" charset="2"/>
            </a:endParaRPr>
          </a:p>
          <a:p>
            <a:r>
              <a:rPr lang="en-US" sz="2400" dirty="0"/>
              <a:t>Substitutes</a:t>
            </a:r>
          </a:p>
          <a:p>
            <a:endParaRPr lang="en-US" sz="2400" dirty="0"/>
          </a:p>
          <a:p>
            <a:endParaRPr lang="en-US" sz="2400" dirty="0"/>
          </a:p>
          <a:p>
            <a:endParaRPr lang="en-US" sz="2400" dirty="0"/>
          </a:p>
          <a:p>
            <a:r>
              <a:rPr lang="en-US" sz="2400" dirty="0"/>
              <a:t>For the previous summation</a:t>
            </a:r>
          </a:p>
          <a:p>
            <a:endParaRPr lang="en-US" sz="2400" dirty="0"/>
          </a:p>
          <a:p>
            <a:r>
              <a:rPr lang="en-US" sz="2400" dirty="0"/>
              <a:t>Very slightly higher AUC (0.003)</a:t>
            </a:r>
          </a:p>
        </p:txBody>
      </p:sp>
      <p:pic>
        <p:nvPicPr>
          <p:cNvPr id="5" name="Picture 4">
            <a:extLst>
              <a:ext uri="{FF2B5EF4-FFF2-40B4-BE49-F238E27FC236}">
                <a16:creationId xmlns:a16="http://schemas.microsoft.com/office/drawing/2014/main" id="{A5377C2B-FD3F-9C3A-9D99-84CA49438B25}"/>
              </a:ext>
            </a:extLst>
          </p:cNvPr>
          <p:cNvPicPr>
            <a:picLocks noChangeAspect="1"/>
          </p:cNvPicPr>
          <p:nvPr/>
        </p:nvPicPr>
        <p:blipFill>
          <a:blip r:embed="rId2"/>
          <a:stretch>
            <a:fillRect/>
          </a:stretch>
        </p:blipFill>
        <p:spPr>
          <a:xfrm>
            <a:off x="1957251" y="4114801"/>
            <a:ext cx="5895975" cy="942975"/>
          </a:xfrm>
          <a:prstGeom prst="rect">
            <a:avLst/>
          </a:prstGeom>
        </p:spPr>
      </p:pic>
    </p:spTree>
    <p:extLst>
      <p:ext uri="{BB962C8B-B14F-4D97-AF65-F5344CB8AC3E}">
        <p14:creationId xmlns:p14="http://schemas.microsoft.com/office/powerpoint/2010/main" val="32237966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97B31-5592-EE2B-2D11-49CAF7EDBC81}"/>
              </a:ext>
            </a:extLst>
          </p:cNvPr>
          <p:cNvSpPr>
            <a:spLocks noGrp="1"/>
          </p:cNvSpPr>
          <p:nvPr>
            <p:ph type="title"/>
          </p:nvPr>
        </p:nvSpPr>
        <p:spPr>
          <a:xfrm>
            <a:off x="612647" y="124096"/>
            <a:ext cx="8153399" cy="990599"/>
          </a:xfrm>
        </p:spPr>
        <p:txBody>
          <a:bodyPr>
            <a:noAutofit/>
          </a:bodyPr>
          <a:lstStyle/>
          <a:p>
            <a:r>
              <a:rPr lang="en-US" sz="4400" dirty="0"/>
              <a:t>R-PFA </a:t>
            </a:r>
            <a:br>
              <a:rPr lang="en-US" sz="4400" dirty="0"/>
            </a:br>
            <a:r>
              <a:rPr lang="en-US" sz="4400" dirty="0"/>
              <a:t>(</a:t>
            </a:r>
            <a:r>
              <a:rPr lang="en-US" sz="4400" dirty="0" err="1"/>
              <a:t>Galyardt</a:t>
            </a:r>
            <a:r>
              <a:rPr lang="en-US" sz="4400" dirty="0"/>
              <a:t> &amp; Goldin, 2014)</a:t>
            </a:r>
          </a:p>
        </p:txBody>
      </p:sp>
      <p:sp>
        <p:nvSpPr>
          <p:cNvPr id="3" name="Content Placeholder 2">
            <a:extLst>
              <a:ext uri="{FF2B5EF4-FFF2-40B4-BE49-F238E27FC236}">
                <a16:creationId xmlns:a16="http://schemas.microsoft.com/office/drawing/2014/main" id="{D8BF91EC-CD6D-FF9C-AC72-075B723A2679}"/>
              </a:ext>
            </a:extLst>
          </p:cNvPr>
          <p:cNvSpPr>
            <a:spLocks noGrp="1"/>
          </p:cNvSpPr>
          <p:nvPr>
            <p:ph idx="1"/>
          </p:nvPr>
        </p:nvSpPr>
        <p:spPr>
          <a:xfrm>
            <a:off x="457200" y="1600200"/>
            <a:ext cx="8229600" cy="5257800"/>
          </a:xfrm>
        </p:spPr>
        <p:txBody>
          <a:bodyPr>
            <a:noAutofit/>
          </a:bodyPr>
          <a:lstStyle/>
          <a:p>
            <a:r>
              <a:rPr lang="en-US" sz="1800" dirty="0"/>
              <a:t>Weights actions further back </a:t>
            </a:r>
            <a:r>
              <a:rPr lang="en-US" sz="1800" i="1" dirty="0"/>
              <a:t>in order </a:t>
            </a:r>
            <a:r>
              <a:rPr lang="en-US" sz="1800" dirty="0"/>
              <a:t>less strongly</a:t>
            </a:r>
          </a:p>
          <a:p>
            <a:endParaRPr lang="en-US" sz="1800" dirty="0"/>
          </a:p>
          <a:p>
            <a:r>
              <a:rPr lang="en-US" sz="1800" dirty="0"/>
              <a:t>Looks at proportion of success-failure, weighting by distance in order from current action</a:t>
            </a:r>
          </a:p>
          <a:p>
            <a:r>
              <a:rPr lang="en-US" sz="1800" dirty="0"/>
              <a:t>Adds an evidence decay parameter b</a:t>
            </a:r>
          </a:p>
          <a:p>
            <a:r>
              <a:rPr lang="en-US" sz="1800" dirty="0"/>
              <a:t>Adds “ghost practices” before current practice to make math work</a:t>
            </a:r>
          </a:p>
          <a:p>
            <a:endParaRPr lang="en-US" sz="1800" dirty="0">
              <a:latin typeface="Symbol" panose="05050102010706020507" pitchFamily="18" charset="2"/>
            </a:endParaRPr>
          </a:p>
          <a:p>
            <a:r>
              <a:rPr lang="en-US" sz="1800" dirty="0"/>
              <a:t>Substitutes</a:t>
            </a:r>
          </a:p>
          <a:p>
            <a:endParaRPr lang="en-US" sz="1800" dirty="0"/>
          </a:p>
          <a:p>
            <a:endParaRPr lang="en-US" sz="1800" dirty="0"/>
          </a:p>
          <a:p>
            <a:endParaRPr lang="en-US" sz="1800" dirty="0"/>
          </a:p>
          <a:p>
            <a:r>
              <a:rPr lang="en-US" sz="1800" dirty="0"/>
              <a:t>For the previous summation</a:t>
            </a:r>
          </a:p>
          <a:p>
            <a:endParaRPr lang="en-US" sz="1800" dirty="0"/>
          </a:p>
          <a:p>
            <a:r>
              <a:rPr lang="en-US" sz="1800" dirty="0"/>
              <a:t>A little higher AUC (0.003-0.027) (Pavlik et al., 2021)</a:t>
            </a:r>
          </a:p>
        </p:txBody>
      </p:sp>
      <p:pic>
        <p:nvPicPr>
          <p:cNvPr id="6" name="Picture 5">
            <a:extLst>
              <a:ext uri="{FF2B5EF4-FFF2-40B4-BE49-F238E27FC236}">
                <a16:creationId xmlns:a16="http://schemas.microsoft.com/office/drawing/2014/main" id="{4CCE4851-D317-2C51-DB7C-E22A3E405680}"/>
              </a:ext>
            </a:extLst>
          </p:cNvPr>
          <p:cNvPicPr>
            <a:picLocks noChangeAspect="1"/>
          </p:cNvPicPr>
          <p:nvPr/>
        </p:nvPicPr>
        <p:blipFill>
          <a:blip r:embed="rId2"/>
          <a:stretch>
            <a:fillRect/>
          </a:stretch>
        </p:blipFill>
        <p:spPr>
          <a:xfrm>
            <a:off x="2874833" y="4229100"/>
            <a:ext cx="3629025" cy="1133475"/>
          </a:xfrm>
          <a:prstGeom prst="rect">
            <a:avLst/>
          </a:prstGeom>
        </p:spPr>
      </p:pic>
    </p:spTree>
    <p:extLst>
      <p:ext uri="{BB962C8B-B14F-4D97-AF65-F5344CB8AC3E}">
        <p14:creationId xmlns:p14="http://schemas.microsoft.com/office/powerpoint/2010/main" val="36371005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97B31-5592-EE2B-2D11-49CAF7EDBC81}"/>
              </a:ext>
            </a:extLst>
          </p:cNvPr>
          <p:cNvSpPr>
            <a:spLocks noGrp="1"/>
          </p:cNvSpPr>
          <p:nvPr>
            <p:ph type="title"/>
          </p:nvPr>
        </p:nvSpPr>
        <p:spPr/>
        <p:txBody>
          <a:bodyPr>
            <a:normAutofit/>
          </a:bodyPr>
          <a:lstStyle/>
          <a:p>
            <a:r>
              <a:rPr lang="en-US" sz="4400" dirty="0"/>
              <a:t>LKT (Pavlik et al., 2021)</a:t>
            </a:r>
          </a:p>
        </p:txBody>
      </p:sp>
      <p:sp>
        <p:nvSpPr>
          <p:cNvPr id="3" name="Content Placeholder 2">
            <a:extLst>
              <a:ext uri="{FF2B5EF4-FFF2-40B4-BE49-F238E27FC236}">
                <a16:creationId xmlns:a16="http://schemas.microsoft.com/office/drawing/2014/main" id="{D8BF91EC-CD6D-FF9C-AC72-075B723A2679}"/>
              </a:ext>
            </a:extLst>
          </p:cNvPr>
          <p:cNvSpPr>
            <a:spLocks noGrp="1"/>
          </p:cNvSpPr>
          <p:nvPr>
            <p:ph idx="1"/>
          </p:nvPr>
        </p:nvSpPr>
        <p:spPr>
          <a:xfrm>
            <a:off x="457200" y="1600200"/>
            <a:ext cx="8229600" cy="5257800"/>
          </a:xfrm>
        </p:spPr>
        <p:txBody>
          <a:bodyPr>
            <a:normAutofit/>
          </a:bodyPr>
          <a:lstStyle/>
          <a:p>
            <a:r>
              <a:rPr lang="en-US" sz="2900" dirty="0"/>
              <a:t>Creates a general framework for variants of PFA</a:t>
            </a:r>
          </a:p>
        </p:txBody>
      </p:sp>
    </p:spTree>
    <p:extLst>
      <p:ext uri="{BB962C8B-B14F-4D97-AF65-F5344CB8AC3E}">
        <p14:creationId xmlns:p14="http://schemas.microsoft.com/office/powerpoint/2010/main" val="34374017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E48E1-8134-F8F7-010E-612F392B01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6926ABC-05E0-F547-9266-8370B8F5DEA1}"/>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6FAE9B18-C039-DB1B-3D62-D1E2E945FED7}"/>
              </a:ext>
            </a:extLst>
          </p:cNvPr>
          <p:cNvPicPr>
            <a:picLocks noChangeAspect="1"/>
          </p:cNvPicPr>
          <p:nvPr/>
        </p:nvPicPr>
        <p:blipFill>
          <a:blip r:embed="rId2"/>
          <a:stretch>
            <a:fillRect/>
          </a:stretch>
        </p:blipFill>
        <p:spPr>
          <a:xfrm>
            <a:off x="2382685" y="0"/>
            <a:ext cx="4378630" cy="6858000"/>
          </a:xfrm>
          <a:prstGeom prst="rect">
            <a:avLst/>
          </a:prstGeom>
        </p:spPr>
      </p:pic>
    </p:spTree>
    <p:extLst>
      <p:ext uri="{BB962C8B-B14F-4D97-AF65-F5344CB8AC3E}">
        <p14:creationId xmlns:p14="http://schemas.microsoft.com/office/powerpoint/2010/main" val="30616809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97B31-5592-EE2B-2D11-49CAF7EDBC81}"/>
              </a:ext>
            </a:extLst>
          </p:cNvPr>
          <p:cNvSpPr>
            <a:spLocks noGrp="1"/>
          </p:cNvSpPr>
          <p:nvPr>
            <p:ph type="title"/>
          </p:nvPr>
        </p:nvSpPr>
        <p:spPr/>
        <p:txBody>
          <a:bodyPr>
            <a:normAutofit/>
          </a:bodyPr>
          <a:lstStyle/>
          <a:p>
            <a:r>
              <a:rPr lang="en-US" sz="4400" dirty="0"/>
              <a:t>LKT (Pavlik et al., 2021)</a:t>
            </a:r>
          </a:p>
        </p:txBody>
      </p:sp>
      <p:sp>
        <p:nvSpPr>
          <p:cNvPr id="3" name="Content Placeholder 2">
            <a:extLst>
              <a:ext uri="{FF2B5EF4-FFF2-40B4-BE49-F238E27FC236}">
                <a16:creationId xmlns:a16="http://schemas.microsoft.com/office/drawing/2014/main" id="{D8BF91EC-CD6D-FF9C-AC72-075B723A2679}"/>
              </a:ext>
            </a:extLst>
          </p:cNvPr>
          <p:cNvSpPr>
            <a:spLocks noGrp="1"/>
          </p:cNvSpPr>
          <p:nvPr>
            <p:ph idx="1"/>
          </p:nvPr>
        </p:nvSpPr>
        <p:spPr>
          <a:xfrm>
            <a:off x="457200" y="1600200"/>
            <a:ext cx="8229600" cy="5257800"/>
          </a:xfrm>
        </p:spPr>
        <p:txBody>
          <a:bodyPr>
            <a:normAutofit/>
          </a:bodyPr>
          <a:lstStyle/>
          <a:p>
            <a:r>
              <a:rPr lang="en-US" sz="2900" dirty="0"/>
              <a:t> Ongoing work on variants to PFA typically frames itself in terms of LKT components (and proposes additional components)</a:t>
            </a:r>
          </a:p>
          <a:p>
            <a:endParaRPr lang="en-US" sz="2900" dirty="0"/>
          </a:p>
          <a:p>
            <a:r>
              <a:rPr lang="en-US" sz="2900" dirty="0"/>
              <a:t> Examples</a:t>
            </a:r>
          </a:p>
          <a:p>
            <a:pPr lvl="1"/>
            <a:r>
              <a:rPr lang="en-US" sz="2900" dirty="0"/>
              <a:t>Fluctuation in response time (Chu &amp; Pavlik, 2023)</a:t>
            </a:r>
          </a:p>
          <a:p>
            <a:pPr lvl="1"/>
            <a:r>
              <a:rPr lang="en-US" sz="2900" dirty="0"/>
              <a:t>Different models of memory decay and spacing effect </a:t>
            </a:r>
            <a:r>
              <a:rPr lang="en-US" sz="2900"/>
              <a:t>(Maier et al., 2023)</a:t>
            </a:r>
            <a:endParaRPr lang="en-US" sz="2900" dirty="0"/>
          </a:p>
        </p:txBody>
      </p:sp>
    </p:spTree>
    <p:extLst>
      <p:ext uri="{BB962C8B-B14F-4D97-AF65-F5344CB8AC3E}">
        <p14:creationId xmlns:p14="http://schemas.microsoft.com/office/powerpoint/2010/main" val="4172289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What is the typical use of PFA?</a:t>
            </a:r>
          </a:p>
        </p:txBody>
      </p:sp>
      <p:sp>
        <p:nvSpPr>
          <p:cNvPr id="126" name="Shape 126"/>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Assess a student’s knowledge of topic X</a:t>
            </a:r>
          </a:p>
          <a:p>
            <a:pPr marL="320040" marR="0" lvl="0" indent="-320040" algn="l" rtl="0">
              <a:spcBef>
                <a:spcPts val="700"/>
              </a:spcBef>
              <a:buClr>
                <a:schemeClr val="accent2"/>
              </a:buClr>
              <a:buSzPct val="59999"/>
              <a:buFont typeface="Noto Symbol"/>
              <a:buNone/>
            </a:pPr>
            <a:endParaRPr sz="2900" b="0" i="0" u="none" strike="noStrike" cap="none">
              <a:solidFill>
                <a:schemeClr val="dk1"/>
              </a:solidFill>
              <a:latin typeface="Arial"/>
              <a:ea typeface="Arial"/>
              <a:cs typeface="Arial"/>
              <a:sym typeface="Arial"/>
            </a:endParaRPr>
          </a:p>
          <a:p>
            <a:pPr marL="320040" marR="0" lvl="0" indent="-320040" algn="l" rtl="0">
              <a:spcBef>
                <a:spcPts val="70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Based on a sequence of items that are dichotomously scored</a:t>
            </a:r>
          </a:p>
          <a:p>
            <a:pPr marL="640080" marR="0" lvl="1" indent="-284480" algn="l" rtl="0">
              <a:spcBef>
                <a:spcPts val="550"/>
              </a:spcBef>
              <a:buClr>
                <a:schemeClr val="accent1"/>
              </a:buClr>
              <a:buSzPct val="70000"/>
              <a:buFont typeface="Noto Symbol"/>
              <a:buChar char="⬜"/>
            </a:pPr>
            <a:r>
              <a:rPr lang="en-US" sz="2600" b="0" i="0" u="none" strike="noStrike" cap="none">
                <a:solidFill>
                  <a:schemeClr val="dk1"/>
                </a:solidFill>
                <a:latin typeface="Arial"/>
                <a:ea typeface="Arial"/>
                <a:cs typeface="Arial"/>
                <a:sym typeface="Arial"/>
              </a:rPr>
              <a:t>E.g. the student can get a score of 0 or 1 on each item</a:t>
            </a:r>
          </a:p>
          <a:p>
            <a:pPr marL="640080" marR="0" lvl="1" indent="-284480" algn="l" rtl="0">
              <a:spcBef>
                <a:spcPts val="550"/>
              </a:spcBef>
              <a:buClr>
                <a:schemeClr val="accent1"/>
              </a:buClr>
              <a:buSzPct val="70000"/>
              <a:buFont typeface="Noto Symbol"/>
              <a:buNone/>
            </a:pPr>
            <a:endParaRPr sz="2600" b="0" i="0" u="none" strike="noStrike" cap="none">
              <a:solidFill>
                <a:schemeClr val="dk1"/>
              </a:solidFill>
              <a:latin typeface="Arial"/>
              <a:ea typeface="Arial"/>
              <a:cs typeface="Arial"/>
              <a:sym typeface="Arial"/>
            </a:endParaRPr>
          </a:p>
          <a:p>
            <a:pPr marL="320040" marR="0" lvl="0" indent="-320040" algn="l" rtl="0">
              <a:spcBef>
                <a:spcPts val="70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Where the student can learn on each item, due to help, feedback, scaffolding, etc.</a:t>
            </a:r>
          </a:p>
        </p:txBody>
      </p:sp>
    </p:spTree>
  </p:cSld>
  <p:clrMapOvr>
    <a:masterClrMapping/>
  </p:clrMapOvr>
  <p:transition spd="med">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Shape 351"/>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Next Up</a:t>
            </a:r>
          </a:p>
        </p:txBody>
      </p:sp>
      <p:sp>
        <p:nvSpPr>
          <p:cNvPr id="352" name="Shape 352"/>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Item Response Theory</a:t>
            </a: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How does PFA differ from BKT?</a:t>
            </a:r>
          </a:p>
        </p:txBody>
      </p:sp>
      <p:sp>
        <p:nvSpPr>
          <p:cNvPr id="132" name="Shape 132"/>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None/>
            </a:pPr>
            <a:endParaRPr sz="2900" b="0" i="0" u="none" strike="noStrike" cap="none">
              <a:solidFill>
                <a:schemeClr val="dk1"/>
              </a:solidFill>
              <a:latin typeface="Arial"/>
              <a:ea typeface="Arial"/>
              <a:cs typeface="Arial"/>
              <a:sym typeface="Arial"/>
            </a:endParaRP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Key assumptions</a:t>
            </a:r>
          </a:p>
        </p:txBody>
      </p:sp>
      <p:sp>
        <p:nvSpPr>
          <p:cNvPr id="138" name="Shape 138"/>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Each item may involve multiple latent skills or knowledge components</a:t>
            </a:r>
          </a:p>
          <a:p>
            <a:pPr marL="640080" marR="0" lvl="1" indent="-284480" algn="l" rtl="0">
              <a:spcBef>
                <a:spcPts val="550"/>
              </a:spcBef>
              <a:buClr>
                <a:schemeClr val="accent1"/>
              </a:buClr>
              <a:buSzPct val="70000"/>
              <a:buFont typeface="Noto Symbol"/>
              <a:buChar char="⬜"/>
            </a:pPr>
            <a:r>
              <a:rPr lang="en-US" sz="2600" b="0" i="0" u="none" strike="noStrike" cap="none">
                <a:solidFill>
                  <a:schemeClr val="dk1"/>
                </a:solidFill>
                <a:latin typeface="Arial"/>
                <a:ea typeface="Arial"/>
                <a:cs typeface="Arial"/>
                <a:sym typeface="Arial"/>
              </a:rPr>
              <a:t>Different from BKT</a:t>
            </a:r>
          </a:p>
          <a:p>
            <a:pPr marL="0" marR="0" lvl="0" indent="0" algn="l" rtl="0">
              <a:spcBef>
                <a:spcPts val="700"/>
              </a:spcBef>
              <a:buClr>
                <a:schemeClr val="accent2"/>
              </a:buClr>
              <a:buSzPct val="25000"/>
              <a:buFont typeface="Noto Symbol"/>
              <a:buNone/>
            </a:pPr>
            <a:endParaRPr sz="2900" b="0" i="0" u="none" strike="noStrike" cap="none">
              <a:solidFill>
                <a:schemeClr val="dk1"/>
              </a:solidFill>
              <a:latin typeface="Noto Symbol"/>
              <a:ea typeface="Noto Symbol"/>
              <a:cs typeface="Noto Symbol"/>
              <a:sym typeface="Noto Symbol"/>
            </a:endParaRPr>
          </a:p>
          <a:p>
            <a:pPr marL="320040" marR="0" lvl="0" indent="-320040" algn="l" rtl="0">
              <a:spcBef>
                <a:spcPts val="70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Each skill has success learning rate </a:t>
            </a:r>
            <a:r>
              <a:rPr lang="en-US" sz="2900" b="0" i="0" u="none" strike="noStrike" cap="none">
                <a:solidFill>
                  <a:schemeClr val="dk1"/>
                </a:solidFill>
                <a:latin typeface="Noto Symbol"/>
                <a:ea typeface="Noto Symbol"/>
                <a:cs typeface="Noto Symbol"/>
                <a:sym typeface="Noto Symbol"/>
              </a:rPr>
              <a:t>γ</a:t>
            </a:r>
            <a:r>
              <a:rPr lang="en-US" sz="2900" b="0" i="0" u="none" strike="noStrike" cap="none">
                <a:solidFill>
                  <a:schemeClr val="dk1"/>
                </a:solidFill>
                <a:latin typeface="Arial"/>
                <a:ea typeface="Arial"/>
                <a:cs typeface="Arial"/>
                <a:sym typeface="Arial"/>
              </a:rPr>
              <a:t> and failure learning rate </a:t>
            </a:r>
            <a:r>
              <a:rPr lang="en-US" sz="2900" b="0" i="0" u="none" strike="noStrike" cap="none">
                <a:solidFill>
                  <a:schemeClr val="dk1"/>
                </a:solidFill>
                <a:latin typeface="Noto Symbol"/>
                <a:ea typeface="Noto Symbol"/>
                <a:cs typeface="Noto Symbol"/>
                <a:sym typeface="Noto Symbol"/>
              </a:rPr>
              <a:t>ρ</a:t>
            </a:r>
          </a:p>
          <a:p>
            <a:pPr marL="640080" marR="0" lvl="1" indent="-284480" algn="l" rtl="0">
              <a:spcBef>
                <a:spcPts val="550"/>
              </a:spcBef>
              <a:buClr>
                <a:schemeClr val="accent1"/>
              </a:buClr>
              <a:buSzPct val="70000"/>
              <a:buFont typeface="Noto Symbol"/>
              <a:buChar char="⬜"/>
            </a:pPr>
            <a:r>
              <a:rPr lang="en-US" sz="2600" b="0" i="0" u="none" strike="noStrike" cap="none">
                <a:solidFill>
                  <a:schemeClr val="dk1"/>
                </a:solidFill>
                <a:latin typeface="Arial"/>
                <a:ea typeface="Arial"/>
                <a:cs typeface="Arial"/>
                <a:sym typeface="Arial"/>
              </a:rPr>
              <a:t>Different from BKT where learning rate is the same, success or failure</a:t>
            </a:r>
          </a:p>
          <a:p>
            <a:pPr marL="320040" marR="0" lvl="0" indent="-320040" algn="l" rtl="0">
              <a:spcBef>
                <a:spcPts val="700"/>
              </a:spcBef>
              <a:buClr>
                <a:schemeClr val="accent2"/>
              </a:buClr>
              <a:buSzPct val="59999"/>
              <a:buFont typeface="Noto Symbol"/>
              <a:buNone/>
            </a:pPr>
            <a:endParaRPr sz="2900" b="0" i="0" u="none" strike="noStrike" cap="none">
              <a:solidFill>
                <a:schemeClr val="dk1"/>
              </a:solidFill>
              <a:latin typeface="Arial"/>
              <a:ea typeface="Arial"/>
              <a:cs typeface="Arial"/>
              <a:sym typeface="Arial"/>
            </a:endParaRP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Key assumptions</a:t>
            </a:r>
          </a:p>
        </p:txBody>
      </p:sp>
      <p:sp>
        <p:nvSpPr>
          <p:cNvPr id="144" name="Shape 144"/>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There is also a difficulty parameter </a:t>
            </a:r>
            <a:r>
              <a:rPr lang="en-US" sz="2900" b="0" i="0" u="none" strike="noStrike" cap="none">
                <a:solidFill>
                  <a:schemeClr val="dk1"/>
                </a:solidFill>
                <a:latin typeface="Noto Symbol"/>
                <a:ea typeface="Noto Symbol"/>
                <a:cs typeface="Noto Symbol"/>
                <a:sym typeface="Noto Symbol"/>
              </a:rPr>
              <a:t>β</a:t>
            </a:r>
            <a:r>
              <a:rPr lang="en-US" sz="2900" b="0" i="0" u="none" strike="noStrike" cap="none">
                <a:solidFill>
                  <a:schemeClr val="dk1"/>
                </a:solidFill>
                <a:latin typeface="Arial"/>
                <a:ea typeface="Arial"/>
                <a:cs typeface="Arial"/>
                <a:sym typeface="Arial"/>
              </a:rPr>
              <a:t>, but its semantics can vary – more on this later</a:t>
            </a:r>
          </a:p>
          <a:p>
            <a:pPr marL="320040" marR="0" lvl="0" indent="-320040" algn="l" rtl="0">
              <a:spcBef>
                <a:spcPts val="700"/>
              </a:spcBef>
              <a:buClr>
                <a:schemeClr val="accent2"/>
              </a:buClr>
              <a:buSzPct val="59999"/>
              <a:buFont typeface="Noto Symbol"/>
              <a:buNone/>
            </a:pPr>
            <a:endParaRPr sz="2900" b="0" i="0" u="none" strike="noStrike" cap="none">
              <a:solidFill>
                <a:schemeClr val="dk1"/>
              </a:solidFill>
              <a:latin typeface="Arial"/>
              <a:ea typeface="Arial"/>
              <a:cs typeface="Arial"/>
              <a:sym typeface="Arial"/>
            </a:endParaRPr>
          </a:p>
          <a:p>
            <a:pPr marL="320040" marR="0" lvl="0" indent="-320040" algn="l" rtl="0">
              <a:spcBef>
                <a:spcPts val="700"/>
              </a:spcBef>
              <a:buClr>
                <a:schemeClr val="accent2"/>
              </a:buClr>
              <a:buSzPct val="59999"/>
              <a:buFont typeface="Noto Symbol"/>
              <a:buChar char="◻"/>
            </a:pPr>
            <a:r>
              <a:rPr lang="en-US" sz="2900" b="0" i="0" u="none" strike="noStrike" cap="none">
                <a:solidFill>
                  <a:schemeClr val="dk1"/>
                </a:solidFill>
                <a:latin typeface="Arial"/>
                <a:ea typeface="Arial"/>
                <a:cs typeface="Arial"/>
                <a:sym typeface="Arial"/>
              </a:rPr>
              <a:t>From these parameters, and the number of successes and failures the student has had on each relevant skill so far, we can compute the probability P(</a:t>
            </a:r>
            <a:r>
              <a:rPr lang="en-US" sz="2900" b="0" i="1" u="none" strike="noStrike" cap="none">
                <a:solidFill>
                  <a:schemeClr val="dk1"/>
                </a:solidFill>
                <a:latin typeface="Arial"/>
                <a:ea typeface="Arial"/>
                <a:cs typeface="Arial"/>
                <a:sym typeface="Arial"/>
              </a:rPr>
              <a:t>m</a:t>
            </a:r>
            <a:r>
              <a:rPr lang="en-US" sz="2900" b="0" i="0" u="none" strike="noStrike" cap="none">
                <a:solidFill>
                  <a:schemeClr val="dk1"/>
                </a:solidFill>
                <a:latin typeface="Arial"/>
                <a:ea typeface="Arial"/>
                <a:cs typeface="Arial"/>
                <a:sym typeface="Arial"/>
              </a:rPr>
              <a:t>) that the learner will get the item correct</a:t>
            </a: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a:solidFill>
                  <a:schemeClr val="dk2"/>
                </a:solidFill>
                <a:latin typeface="Arial"/>
                <a:ea typeface="Arial"/>
                <a:cs typeface="Arial"/>
                <a:sym typeface="Arial"/>
              </a:rPr>
              <a:t>PFA</a:t>
            </a:r>
          </a:p>
        </p:txBody>
      </p:sp>
      <p:sp>
        <p:nvSpPr>
          <p:cNvPr id="150" name="Shape 150"/>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None/>
            </a:pPr>
            <a:endParaRPr sz="2900" b="0" i="0" u="none" strike="noStrike" cap="none">
              <a:solidFill>
                <a:schemeClr val="dk1"/>
              </a:solidFill>
              <a:latin typeface="Arial"/>
              <a:ea typeface="Arial"/>
              <a:cs typeface="Arial"/>
              <a:sym typeface="Arial"/>
            </a:endParaRPr>
          </a:p>
        </p:txBody>
      </p:sp>
    </p:spTree>
  </p:cSld>
  <p:clrMapOvr>
    <a:masterClrMapping/>
  </p:clrMapOvr>
  <p:transition spd="med">
    <p:fade/>
  </p:transition>
</p:sld>
</file>

<file path=ppt/theme/theme1.xml><?xml version="1.0" encoding="utf-8"?>
<a:theme xmlns:a="http://schemas.openxmlformats.org/drawingml/2006/main" name="Median">
  <a:themeElements>
    <a:clrScheme name="Median">
      <a:dk1>
        <a:srgbClr val="000000"/>
      </a:dk1>
      <a:lt1>
        <a:srgbClr val="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1624</Words>
  <Application>Microsoft Office PowerPoint</Application>
  <PresentationFormat>On-screen Show (4:3)</PresentationFormat>
  <Paragraphs>384</Paragraphs>
  <Slides>50</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Noto Symbol</vt:lpstr>
      <vt:lpstr>Arial</vt:lpstr>
      <vt:lpstr>Calibri</vt:lpstr>
      <vt:lpstr>Symbol</vt:lpstr>
      <vt:lpstr>Median</vt:lpstr>
      <vt:lpstr>Week 4 Video 3</vt:lpstr>
      <vt:lpstr>Logistic Knowledge Tracing</vt:lpstr>
      <vt:lpstr>Performance Factors Analysis</vt:lpstr>
      <vt:lpstr>PFA</vt:lpstr>
      <vt:lpstr>What is the typical use of PFA?</vt:lpstr>
      <vt:lpstr>How does PFA differ from BKT?</vt:lpstr>
      <vt:lpstr>Key assumptions</vt:lpstr>
      <vt:lpstr>Key assumptions</vt:lpstr>
      <vt:lpstr>PFA</vt:lpstr>
      <vt:lpstr>PFA</vt:lpstr>
      <vt:lpstr>Reasonable Example</vt:lpstr>
      <vt:lpstr>Reasonable Example</vt:lpstr>
      <vt:lpstr>Reasonable Example</vt:lpstr>
      <vt:lpstr>Reasonable Example</vt:lpstr>
      <vt:lpstr>Reasonable Example</vt:lpstr>
      <vt:lpstr>Reasonable Example</vt:lpstr>
      <vt:lpstr>Reasonable Example</vt:lpstr>
      <vt:lpstr>Reasonable Example</vt:lpstr>
      <vt:lpstr>Reasonable Example</vt:lpstr>
      <vt:lpstr>Reasonable Example</vt:lpstr>
      <vt:lpstr>Reasonable Example</vt:lpstr>
      <vt:lpstr>Reasonable Example</vt:lpstr>
      <vt:lpstr>Reasonable Example</vt:lpstr>
      <vt:lpstr>Reasonable Example</vt:lpstr>
      <vt:lpstr>Degeneracy in PFA  (Maier et al., 2021)</vt:lpstr>
      <vt:lpstr>Degeneracy in PFA  (Maier et al., 2021)</vt:lpstr>
      <vt:lpstr>Degenerate Example (Case 1)</vt:lpstr>
      <vt:lpstr>Degenerate Example (Case 2)</vt:lpstr>
      <vt:lpstr>Note</vt:lpstr>
      <vt:lpstr>Addressing Degeneracy (Maier et al., 2021)</vt:lpstr>
      <vt:lpstr>Note</vt:lpstr>
      <vt:lpstr>Adjusting β</vt:lpstr>
      <vt:lpstr>Adjusting β</vt:lpstr>
      <vt:lpstr>Adjusting β</vt:lpstr>
      <vt:lpstr>β Parameters</vt:lpstr>
      <vt:lpstr>Causes of Degeneracy  (Maier et al., 2021)</vt:lpstr>
      <vt:lpstr>Fitting PFA</vt:lpstr>
      <vt:lpstr>Expectation Maximization </vt:lpstr>
      <vt:lpstr>Expectation Maximization</vt:lpstr>
      <vt:lpstr>Is PFA better than BKT?</vt:lpstr>
      <vt:lpstr>Is PFA used in the real world?</vt:lpstr>
      <vt:lpstr>Using PFA in the real world</vt:lpstr>
      <vt:lpstr>Final Thoughts on PFA</vt:lpstr>
      <vt:lpstr>Beyond PFA</vt:lpstr>
      <vt:lpstr>PFA-Decay  (Gong et al., 2011)</vt:lpstr>
      <vt:lpstr>R-PFA  (Galyardt &amp; Goldin, 2014)</vt:lpstr>
      <vt:lpstr>LKT (Pavlik et al., 2021)</vt:lpstr>
      <vt:lpstr>PowerPoint Presentation</vt:lpstr>
      <vt:lpstr>LKT (Pavlik et al., 2021)</vt:lpstr>
      <vt:lpstr>Next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4 Video 3</dc:title>
  <cp:lastModifiedBy>Ryan Baker</cp:lastModifiedBy>
  <cp:revision>16</cp:revision>
  <dcterms:modified xsi:type="dcterms:W3CDTF">2024-03-12T10:29:42Z</dcterms:modified>
</cp:coreProperties>
</file>