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414" r:id="rId3"/>
    <p:sldId id="415" r:id="rId4"/>
    <p:sldId id="435" r:id="rId5"/>
    <p:sldId id="416" r:id="rId6"/>
    <p:sldId id="436" r:id="rId7"/>
    <p:sldId id="437" r:id="rId8"/>
    <p:sldId id="991" r:id="rId9"/>
    <p:sldId id="439" r:id="rId10"/>
    <p:sldId id="440" r:id="rId11"/>
    <p:sldId id="442" r:id="rId12"/>
    <p:sldId id="441" r:id="rId13"/>
    <p:sldId id="443" r:id="rId14"/>
    <p:sldId id="444" r:id="rId15"/>
    <p:sldId id="438" r:id="rId16"/>
    <p:sldId id="417" r:id="rId17"/>
    <p:sldId id="418" r:id="rId18"/>
    <p:sldId id="419" r:id="rId19"/>
    <p:sldId id="432" r:id="rId20"/>
    <p:sldId id="420" r:id="rId21"/>
    <p:sldId id="421" r:id="rId22"/>
    <p:sldId id="261" r:id="rId23"/>
    <p:sldId id="262" r:id="rId24"/>
    <p:sldId id="263" r:id="rId25"/>
    <p:sldId id="264" r:id="rId26"/>
    <p:sldId id="265" r:id="rId27"/>
    <p:sldId id="266" r:id="rId28"/>
    <p:sldId id="267" r:id="rId29"/>
    <p:sldId id="992" r:id="rId30"/>
    <p:sldId id="996" r:id="rId31"/>
    <p:sldId id="268" r:id="rId32"/>
    <p:sldId id="997" r:id="rId33"/>
    <p:sldId id="270" r:id="rId34"/>
    <p:sldId id="277" r:id="rId35"/>
    <p:sldId id="275" r:id="rId36"/>
    <p:sldId id="272" r:id="rId37"/>
    <p:sldId id="273" r:id="rId38"/>
    <p:sldId id="274" r:id="rId39"/>
    <p:sldId id="276" r:id="rId40"/>
    <p:sldId id="950" r:id="rId41"/>
    <p:sldId id="280" r:id="rId42"/>
    <p:sldId id="281" r:id="rId43"/>
    <p:sldId id="423" r:id="rId44"/>
    <p:sldId id="1144" r:id="rId45"/>
    <p:sldId id="1145" r:id="rId46"/>
    <p:sldId id="958" r:id="rId47"/>
    <p:sldId id="964" r:id="rId48"/>
    <p:sldId id="965" r:id="rId49"/>
    <p:sldId id="959" r:id="rId50"/>
    <p:sldId id="960" r:id="rId51"/>
    <p:sldId id="283" r:id="rId52"/>
    <p:sldId id="284" r:id="rId53"/>
    <p:sldId id="970" r:id="rId54"/>
    <p:sldId id="966" r:id="rId55"/>
    <p:sldId id="969" r:id="rId56"/>
    <p:sldId id="993" r:id="rId57"/>
    <p:sldId id="448" r:id="rId58"/>
    <p:sldId id="288" r:id="rId59"/>
    <p:sldId id="305" r:id="rId60"/>
    <p:sldId id="446" r:id="rId61"/>
    <p:sldId id="424" r:id="rId62"/>
    <p:sldId id="449" r:id="rId63"/>
    <p:sldId id="447" r:id="rId64"/>
    <p:sldId id="994" r:id="rId65"/>
    <p:sldId id="425" r:id="rId66"/>
    <p:sldId id="426" r:id="rId67"/>
    <p:sldId id="427" r:id="rId68"/>
    <p:sldId id="434" r:id="rId69"/>
    <p:sldId id="990" r:id="rId70"/>
    <p:sldId id="1146" r:id="rId71"/>
    <p:sldId id="114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ABFDF-6CA2-4307-BD7F-43B7B5F593E7}" v="38" dt="2025-03-28T21:17:07.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p:normalViewPr>
  <p:slideViewPr>
    <p:cSldViewPr>
      <p:cViewPr varScale="1">
        <p:scale>
          <a:sx n="78" d="100"/>
          <a:sy n="78" d="100"/>
        </p:scale>
        <p:origin x="1555"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mbrano Jacobo, Andres Felipe" userId="9dddd8db-aa9e-4cf1-92ca-46004041c1ad" providerId="ADAL" clId="{5C9ABFDF-6CA2-4307-BD7F-43B7B5F593E7}"/>
    <pc:docChg chg="undo custSel addSld delSld modSld sldOrd">
      <pc:chgData name="Zambrano Jacobo, Andres Felipe" userId="9dddd8db-aa9e-4cf1-92ca-46004041c1ad" providerId="ADAL" clId="{5C9ABFDF-6CA2-4307-BD7F-43B7B5F593E7}" dt="2025-03-28T21:20:49.904" v="1307" actId="207"/>
      <pc:docMkLst>
        <pc:docMk/>
      </pc:docMkLst>
      <pc:sldChg chg="modSp mod">
        <pc:chgData name="Zambrano Jacobo, Andres Felipe" userId="9dddd8db-aa9e-4cf1-92ca-46004041c1ad" providerId="ADAL" clId="{5C9ABFDF-6CA2-4307-BD7F-43B7B5F593E7}" dt="2025-03-27T19:50:30.234" v="8" actId="20577"/>
        <pc:sldMkLst>
          <pc:docMk/>
          <pc:sldMk cId="257289967" sldId="256"/>
        </pc:sldMkLst>
        <pc:spChg chg="mod">
          <ac:chgData name="Zambrano Jacobo, Andres Felipe" userId="9dddd8db-aa9e-4cf1-92ca-46004041c1ad" providerId="ADAL" clId="{5C9ABFDF-6CA2-4307-BD7F-43B7B5F593E7}" dt="2025-03-27T19:50:30.234" v="8" actId="20577"/>
          <ac:spMkLst>
            <pc:docMk/>
            <pc:sldMk cId="257289967" sldId="256"/>
            <ac:spMk id="3" creationId="{00000000-0000-0000-0000-000000000000}"/>
          </ac:spMkLst>
        </pc:spChg>
      </pc:sldChg>
      <pc:sldChg chg="modSp mod">
        <pc:chgData name="Zambrano Jacobo, Andres Felipe" userId="9dddd8db-aa9e-4cf1-92ca-46004041c1ad" providerId="ADAL" clId="{5C9ABFDF-6CA2-4307-BD7F-43B7B5F593E7}" dt="2025-03-27T20:08:25.863" v="73" actId="20577"/>
        <pc:sldMkLst>
          <pc:docMk/>
          <pc:sldMk cId="0" sldId="264"/>
        </pc:sldMkLst>
        <pc:spChg chg="mod">
          <ac:chgData name="Zambrano Jacobo, Andres Felipe" userId="9dddd8db-aa9e-4cf1-92ca-46004041c1ad" providerId="ADAL" clId="{5C9ABFDF-6CA2-4307-BD7F-43B7B5F593E7}" dt="2025-03-27T20:08:25.863" v="73" actId="20577"/>
          <ac:spMkLst>
            <pc:docMk/>
            <pc:sldMk cId="0" sldId="264"/>
            <ac:spMk id="197" creationId="{00000000-0000-0000-0000-000000000000}"/>
          </ac:spMkLst>
        </pc:spChg>
      </pc:sldChg>
      <pc:sldChg chg="modSp mod">
        <pc:chgData name="Zambrano Jacobo, Andres Felipe" userId="9dddd8db-aa9e-4cf1-92ca-46004041c1ad" providerId="ADAL" clId="{5C9ABFDF-6CA2-4307-BD7F-43B7B5F593E7}" dt="2025-03-27T20:21:07.829" v="294" actId="1076"/>
        <pc:sldMkLst>
          <pc:docMk/>
          <pc:sldMk cId="0" sldId="266"/>
        </pc:sldMkLst>
        <pc:spChg chg="mod">
          <ac:chgData name="Zambrano Jacobo, Andres Felipe" userId="9dddd8db-aa9e-4cf1-92ca-46004041c1ad" providerId="ADAL" clId="{5C9ABFDF-6CA2-4307-BD7F-43B7B5F593E7}" dt="2025-03-27T20:21:07.829" v="294" actId="1076"/>
          <ac:spMkLst>
            <pc:docMk/>
            <pc:sldMk cId="0" sldId="266"/>
            <ac:spMk id="208" creationId="{00000000-0000-0000-0000-000000000000}"/>
          </ac:spMkLst>
        </pc:spChg>
      </pc:sldChg>
      <pc:sldChg chg="modSp mod">
        <pc:chgData name="Zambrano Jacobo, Andres Felipe" userId="9dddd8db-aa9e-4cf1-92ca-46004041c1ad" providerId="ADAL" clId="{5C9ABFDF-6CA2-4307-BD7F-43B7B5F593E7}" dt="2025-03-27T20:08:06.936" v="64" actId="20577"/>
        <pc:sldMkLst>
          <pc:docMk/>
          <pc:sldMk cId="0" sldId="267"/>
        </pc:sldMkLst>
        <pc:spChg chg="mod">
          <ac:chgData name="Zambrano Jacobo, Andres Felipe" userId="9dddd8db-aa9e-4cf1-92ca-46004041c1ad" providerId="ADAL" clId="{5C9ABFDF-6CA2-4307-BD7F-43B7B5F593E7}" dt="2025-03-27T20:08:06.936" v="64" actId="20577"/>
          <ac:spMkLst>
            <pc:docMk/>
            <pc:sldMk cId="0" sldId="267"/>
            <ac:spMk id="223" creationId="{00000000-0000-0000-0000-000000000000}"/>
          </ac:spMkLst>
        </pc:spChg>
      </pc:sldChg>
      <pc:sldChg chg="modSp add mod">
        <pc:chgData name="Zambrano Jacobo, Andres Felipe" userId="9dddd8db-aa9e-4cf1-92ca-46004041c1ad" providerId="ADAL" clId="{5C9ABFDF-6CA2-4307-BD7F-43B7B5F593E7}" dt="2025-03-28T20:20:10.235" v="998" actId="6549"/>
        <pc:sldMkLst>
          <pc:docMk/>
          <pc:sldMk cId="0" sldId="268"/>
        </pc:sldMkLst>
        <pc:spChg chg="mod">
          <ac:chgData name="Zambrano Jacobo, Andres Felipe" userId="9dddd8db-aa9e-4cf1-92ca-46004041c1ad" providerId="ADAL" clId="{5C9ABFDF-6CA2-4307-BD7F-43B7B5F593E7}" dt="2025-03-27T20:20:54.826" v="293" actId="14100"/>
          <ac:spMkLst>
            <pc:docMk/>
            <pc:sldMk cId="0" sldId="268"/>
            <ac:spMk id="228" creationId="{00000000-0000-0000-0000-000000000000}"/>
          </ac:spMkLst>
        </pc:spChg>
        <pc:spChg chg="mod">
          <ac:chgData name="Zambrano Jacobo, Andres Felipe" userId="9dddd8db-aa9e-4cf1-92ca-46004041c1ad" providerId="ADAL" clId="{5C9ABFDF-6CA2-4307-BD7F-43B7B5F593E7}" dt="2025-03-28T20:20:10.235" v="998" actId="6549"/>
          <ac:spMkLst>
            <pc:docMk/>
            <pc:sldMk cId="0" sldId="268"/>
            <ac:spMk id="229" creationId="{00000000-0000-0000-0000-000000000000}"/>
          </ac:spMkLst>
        </pc:spChg>
      </pc:sldChg>
      <pc:sldChg chg="modSp del mod">
        <pc:chgData name="Zambrano Jacobo, Andres Felipe" userId="9dddd8db-aa9e-4cf1-92ca-46004041c1ad" providerId="ADAL" clId="{5C9ABFDF-6CA2-4307-BD7F-43B7B5F593E7}" dt="2025-03-27T20:22:55.333" v="307" actId="47"/>
        <pc:sldMkLst>
          <pc:docMk/>
          <pc:sldMk cId="0" sldId="269"/>
        </pc:sldMkLst>
        <pc:spChg chg="mod">
          <ac:chgData name="Zambrano Jacobo, Andres Felipe" userId="9dddd8db-aa9e-4cf1-92ca-46004041c1ad" providerId="ADAL" clId="{5C9ABFDF-6CA2-4307-BD7F-43B7B5F593E7}" dt="2025-03-27T20:07:14.118" v="39" actId="14100"/>
          <ac:spMkLst>
            <pc:docMk/>
            <pc:sldMk cId="0" sldId="269"/>
            <ac:spMk id="235" creationId="{00000000-0000-0000-0000-000000000000}"/>
          </ac:spMkLst>
        </pc:spChg>
      </pc:sldChg>
      <pc:sldChg chg="modSp add mod">
        <pc:chgData name="Zambrano Jacobo, Andres Felipe" userId="9dddd8db-aa9e-4cf1-92ca-46004041c1ad" providerId="ADAL" clId="{5C9ABFDF-6CA2-4307-BD7F-43B7B5F593E7}" dt="2025-03-27T20:15:37.465" v="190" actId="27636"/>
        <pc:sldMkLst>
          <pc:docMk/>
          <pc:sldMk cId="0" sldId="270"/>
        </pc:sldMkLst>
        <pc:spChg chg="mod">
          <ac:chgData name="Zambrano Jacobo, Andres Felipe" userId="9dddd8db-aa9e-4cf1-92ca-46004041c1ad" providerId="ADAL" clId="{5C9ABFDF-6CA2-4307-BD7F-43B7B5F593E7}" dt="2025-03-27T20:15:06.167" v="167" actId="1076"/>
          <ac:spMkLst>
            <pc:docMk/>
            <pc:sldMk cId="0" sldId="270"/>
            <ac:spMk id="240" creationId="{00000000-0000-0000-0000-000000000000}"/>
          </ac:spMkLst>
        </pc:spChg>
        <pc:spChg chg="mod">
          <ac:chgData name="Zambrano Jacobo, Andres Felipe" userId="9dddd8db-aa9e-4cf1-92ca-46004041c1ad" providerId="ADAL" clId="{5C9ABFDF-6CA2-4307-BD7F-43B7B5F593E7}" dt="2025-03-27T20:15:37.465" v="190" actId="27636"/>
          <ac:spMkLst>
            <pc:docMk/>
            <pc:sldMk cId="0" sldId="270"/>
            <ac:spMk id="241" creationId="{00000000-0000-0000-0000-000000000000}"/>
          </ac:spMkLst>
        </pc:spChg>
      </pc:sldChg>
      <pc:sldChg chg="modSp add mod ord">
        <pc:chgData name="Zambrano Jacobo, Andres Felipe" userId="9dddd8db-aa9e-4cf1-92ca-46004041c1ad" providerId="ADAL" clId="{5C9ABFDF-6CA2-4307-BD7F-43B7B5F593E7}" dt="2025-03-27T20:21:41.746" v="300"/>
        <pc:sldMkLst>
          <pc:docMk/>
          <pc:sldMk cId="0" sldId="272"/>
        </pc:sldMkLst>
        <pc:spChg chg="mod">
          <ac:chgData name="Zambrano Jacobo, Andres Felipe" userId="9dddd8db-aa9e-4cf1-92ca-46004041c1ad" providerId="ADAL" clId="{5C9ABFDF-6CA2-4307-BD7F-43B7B5F593E7}" dt="2025-03-27T20:15:47.255" v="192" actId="14100"/>
          <ac:spMkLst>
            <pc:docMk/>
            <pc:sldMk cId="0" sldId="272"/>
            <ac:spMk id="252" creationId="{00000000-0000-0000-0000-000000000000}"/>
          </ac:spMkLst>
        </pc:spChg>
        <pc:spChg chg="mod">
          <ac:chgData name="Zambrano Jacobo, Andres Felipe" userId="9dddd8db-aa9e-4cf1-92ca-46004041c1ad" providerId="ADAL" clId="{5C9ABFDF-6CA2-4307-BD7F-43B7B5F593E7}" dt="2025-03-27T20:15:52.488" v="198" actId="27636"/>
          <ac:spMkLst>
            <pc:docMk/>
            <pc:sldMk cId="0" sldId="272"/>
            <ac:spMk id="253" creationId="{00000000-0000-0000-0000-000000000000}"/>
          </ac:spMkLst>
        </pc:spChg>
      </pc:sldChg>
      <pc:sldChg chg="modSp add mod ord">
        <pc:chgData name="Zambrano Jacobo, Andres Felipe" userId="9dddd8db-aa9e-4cf1-92ca-46004041c1ad" providerId="ADAL" clId="{5C9ABFDF-6CA2-4307-BD7F-43B7B5F593E7}" dt="2025-03-28T20:42:05.292" v="1243" actId="207"/>
        <pc:sldMkLst>
          <pc:docMk/>
          <pc:sldMk cId="0" sldId="273"/>
        </pc:sldMkLst>
        <pc:spChg chg="mod">
          <ac:chgData name="Zambrano Jacobo, Andres Felipe" userId="9dddd8db-aa9e-4cf1-92ca-46004041c1ad" providerId="ADAL" clId="{5C9ABFDF-6CA2-4307-BD7F-43B7B5F593E7}" dt="2025-03-27T20:16:23.058" v="205" actId="404"/>
          <ac:spMkLst>
            <pc:docMk/>
            <pc:sldMk cId="0" sldId="273"/>
            <ac:spMk id="258" creationId="{00000000-0000-0000-0000-000000000000}"/>
          </ac:spMkLst>
        </pc:spChg>
        <pc:spChg chg="mod">
          <ac:chgData name="Zambrano Jacobo, Andres Felipe" userId="9dddd8db-aa9e-4cf1-92ca-46004041c1ad" providerId="ADAL" clId="{5C9ABFDF-6CA2-4307-BD7F-43B7B5F593E7}" dt="2025-03-28T20:42:05.292" v="1243" actId="207"/>
          <ac:spMkLst>
            <pc:docMk/>
            <pc:sldMk cId="0" sldId="273"/>
            <ac:spMk id="259" creationId="{00000000-0000-0000-0000-000000000000}"/>
          </ac:spMkLst>
        </pc:spChg>
      </pc:sldChg>
      <pc:sldChg chg="modSp add mod ord">
        <pc:chgData name="Zambrano Jacobo, Andres Felipe" userId="9dddd8db-aa9e-4cf1-92ca-46004041c1ad" providerId="ADAL" clId="{5C9ABFDF-6CA2-4307-BD7F-43B7B5F593E7}" dt="2025-03-27T20:21:38.363" v="298"/>
        <pc:sldMkLst>
          <pc:docMk/>
          <pc:sldMk cId="0" sldId="274"/>
        </pc:sldMkLst>
        <pc:spChg chg="mod">
          <ac:chgData name="Zambrano Jacobo, Andres Felipe" userId="9dddd8db-aa9e-4cf1-92ca-46004041c1ad" providerId="ADAL" clId="{5C9ABFDF-6CA2-4307-BD7F-43B7B5F593E7}" dt="2025-03-27T20:16:51.529" v="217" actId="14100"/>
          <ac:spMkLst>
            <pc:docMk/>
            <pc:sldMk cId="0" sldId="274"/>
            <ac:spMk id="264" creationId="{00000000-0000-0000-0000-000000000000}"/>
          </ac:spMkLst>
        </pc:spChg>
        <pc:spChg chg="mod">
          <ac:chgData name="Zambrano Jacobo, Andres Felipe" userId="9dddd8db-aa9e-4cf1-92ca-46004041c1ad" providerId="ADAL" clId="{5C9ABFDF-6CA2-4307-BD7F-43B7B5F593E7}" dt="2025-03-27T20:17:02.122" v="222" actId="14100"/>
          <ac:spMkLst>
            <pc:docMk/>
            <pc:sldMk cId="0" sldId="274"/>
            <ac:spMk id="265" creationId="{00000000-0000-0000-0000-000000000000}"/>
          </ac:spMkLst>
        </pc:spChg>
      </pc:sldChg>
      <pc:sldChg chg="modSp add mod ord">
        <pc:chgData name="Zambrano Jacobo, Andres Felipe" userId="9dddd8db-aa9e-4cf1-92ca-46004041c1ad" providerId="ADAL" clId="{5C9ABFDF-6CA2-4307-BD7F-43B7B5F593E7}" dt="2025-03-27T20:22:16.353" v="304"/>
        <pc:sldMkLst>
          <pc:docMk/>
          <pc:sldMk cId="0" sldId="275"/>
        </pc:sldMkLst>
        <pc:spChg chg="mod">
          <ac:chgData name="Zambrano Jacobo, Andres Felipe" userId="9dddd8db-aa9e-4cf1-92ca-46004041c1ad" providerId="ADAL" clId="{5C9ABFDF-6CA2-4307-BD7F-43B7B5F593E7}" dt="2025-03-27T20:17:18.534" v="225" actId="14100"/>
          <ac:spMkLst>
            <pc:docMk/>
            <pc:sldMk cId="0" sldId="275"/>
            <ac:spMk id="270" creationId="{00000000-0000-0000-0000-000000000000}"/>
          </ac:spMkLst>
        </pc:spChg>
        <pc:spChg chg="mod">
          <ac:chgData name="Zambrano Jacobo, Andres Felipe" userId="9dddd8db-aa9e-4cf1-92ca-46004041c1ad" providerId="ADAL" clId="{5C9ABFDF-6CA2-4307-BD7F-43B7B5F593E7}" dt="2025-03-27T20:17:37.308" v="234" actId="14100"/>
          <ac:spMkLst>
            <pc:docMk/>
            <pc:sldMk cId="0" sldId="275"/>
            <ac:spMk id="271" creationId="{00000000-0000-0000-0000-000000000000}"/>
          </ac:spMkLst>
        </pc:spChg>
      </pc:sldChg>
      <pc:sldChg chg="modSp add mod">
        <pc:chgData name="Zambrano Jacobo, Andres Felipe" userId="9dddd8db-aa9e-4cf1-92ca-46004041c1ad" providerId="ADAL" clId="{5C9ABFDF-6CA2-4307-BD7F-43B7B5F593E7}" dt="2025-03-27T20:18:07.552" v="249" actId="27636"/>
        <pc:sldMkLst>
          <pc:docMk/>
          <pc:sldMk cId="0" sldId="276"/>
        </pc:sldMkLst>
        <pc:spChg chg="mod">
          <ac:chgData name="Zambrano Jacobo, Andres Felipe" userId="9dddd8db-aa9e-4cf1-92ca-46004041c1ad" providerId="ADAL" clId="{5C9ABFDF-6CA2-4307-BD7F-43B7B5F593E7}" dt="2025-03-27T20:17:53.498" v="237" actId="14100"/>
          <ac:spMkLst>
            <pc:docMk/>
            <pc:sldMk cId="0" sldId="276"/>
            <ac:spMk id="276" creationId="{00000000-0000-0000-0000-000000000000}"/>
          </ac:spMkLst>
        </pc:spChg>
        <pc:spChg chg="mod">
          <ac:chgData name="Zambrano Jacobo, Andres Felipe" userId="9dddd8db-aa9e-4cf1-92ca-46004041c1ad" providerId="ADAL" clId="{5C9ABFDF-6CA2-4307-BD7F-43B7B5F593E7}" dt="2025-03-27T20:18:07.552" v="249" actId="27636"/>
          <ac:spMkLst>
            <pc:docMk/>
            <pc:sldMk cId="0" sldId="276"/>
            <ac:spMk id="277" creationId="{00000000-0000-0000-0000-000000000000}"/>
          </ac:spMkLst>
        </pc:spChg>
      </pc:sldChg>
      <pc:sldChg chg="modSp add mod ord">
        <pc:chgData name="Zambrano Jacobo, Andres Felipe" userId="9dddd8db-aa9e-4cf1-92ca-46004041c1ad" providerId="ADAL" clId="{5C9ABFDF-6CA2-4307-BD7F-43B7B5F593E7}" dt="2025-03-27T20:22:05.444" v="302"/>
        <pc:sldMkLst>
          <pc:docMk/>
          <pc:sldMk cId="0" sldId="277"/>
        </pc:sldMkLst>
        <pc:spChg chg="mod">
          <ac:chgData name="Zambrano Jacobo, Andres Felipe" userId="9dddd8db-aa9e-4cf1-92ca-46004041c1ad" providerId="ADAL" clId="{5C9ABFDF-6CA2-4307-BD7F-43B7B5F593E7}" dt="2025-03-27T20:18:42.868" v="256" actId="1076"/>
          <ac:spMkLst>
            <pc:docMk/>
            <pc:sldMk cId="0" sldId="277"/>
            <ac:spMk id="282" creationId="{00000000-0000-0000-0000-000000000000}"/>
          </ac:spMkLst>
        </pc:spChg>
        <pc:spChg chg="mod">
          <ac:chgData name="Zambrano Jacobo, Andres Felipe" userId="9dddd8db-aa9e-4cf1-92ca-46004041c1ad" providerId="ADAL" clId="{5C9ABFDF-6CA2-4307-BD7F-43B7B5F593E7}" dt="2025-03-27T20:18:51.187" v="261" actId="14100"/>
          <ac:spMkLst>
            <pc:docMk/>
            <pc:sldMk cId="0" sldId="277"/>
            <ac:spMk id="283" creationId="{00000000-0000-0000-0000-000000000000}"/>
          </ac:spMkLst>
        </pc:spChg>
      </pc:sldChg>
      <pc:sldChg chg="modSp add mod">
        <pc:chgData name="Zambrano Jacobo, Andres Felipe" userId="9dddd8db-aa9e-4cf1-92ca-46004041c1ad" providerId="ADAL" clId="{5C9ABFDF-6CA2-4307-BD7F-43B7B5F593E7}" dt="2025-03-28T15:16:28.951" v="925" actId="403"/>
        <pc:sldMkLst>
          <pc:docMk/>
          <pc:sldMk cId="0" sldId="280"/>
        </pc:sldMkLst>
        <pc:spChg chg="mod">
          <ac:chgData name="Zambrano Jacobo, Andres Felipe" userId="9dddd8db-aa9e-4cf1-92ca-46004041c1ad" providerId="ADAL" clId="{5C9ABFDF-6CA2-4307-BD7F-43B7B5F593E7}" dt="2025-03-27T20:19:29.440" v="267" actId="14100"/>
          <ac:spMkLst>
            <pc:docMk/>
            <pc:sldMk cId="0" sldId="280"/>
            <ac:spMk id="300" creationId="{00000000-0000-0000-0000-000000000000}"/>
          </ac:spMkLst>
        </pc:spChg>
        <pc:spChg chg="mod">
          <ac:chgData name="Zambrano Jacobo, Andres Felipe" userId="9dddd8db-aa9e-4cf1-92ca-46004041c1ad" providerId="ADAL" clId="{5C9ABFDF-6CA2-4307-BD7F-43B7B5F593E7}" dt="2025-03-28T15:16:28.951" v="925" actId="403"/>
          <ac:spMkLst>
            <pc:docMk/>
            <pc:sldMk cId="0" sldId="280"/>
            <ac:spMk id="301" creationId="{00000000-0000-0000-0000-000000000000}"/>
          </ac:spMkLst>
        </pc:spChg>
      </pc:sldChg>
      <pc:sldChg chg="modSp add mod">
        <pc:chgData name="Zambrano Jacobo, Andres Felipe" userId="9dddd8db-aa9e-4cf1-92ca-46004041c1ad" providerId="ADAL" clId="{5C9ABFDF-6CA2-4307-BD7F-43B7B5F593E7}" dt="2025-03-27T20:26:56.799" v="338" actId="1076"/>
        <pc:sldMkLst>
          <pc:docMk/>
          <pc:sldMk cId="0" sldId="281"/>
        </pc:sldMkLst>
        <pc:spChg chg="mod">
          <ac:chgData name="Zambrano Jacobo, Andres Felipe" userId="9dddd8db-aa9e-4cf1-92ca-46004041c1ad" providerId="ADAL" clId="{5C9ABFDF-6CA2-4307-BD7F-43B7B5F593E7}" dt="2025-03-27T20:26:56.799" v="338" actId="1076"/>
          <ac:spMkLst>
            <pc:docMk/>
            <pc:sldMk cId="0" sldId="281"/>
            <ac:spMk id="306" creationId="{00000000-0000-0000-0000-000000000000}"/>
          </ac:spMkLst>
        </pc:spChg>
        <pc:spChg chg="mod">
          <ac:chgData name="Zambrano Jacobo, Andres Felipe" userId="9dddd8db-aa9e-4cf1-92ca-46004041c1ad" providerId="ADAL" clId="{5C9ABFDF-6CA2-4307-BD7F-43B7B5F593E7}" dt="2025-03-27T20:19:50.164" v="278" actId="14100"/>
          <ac:spMkLst>
            <pc:docMk/>
            <pc:sldMk cId="0" sldId="281"/>
            <ac:spMk id="307" creationId="{00000000-0000-0000-0000-000000000000}"/>
          </ac:spMkLst>
        </pc:spChg>
      </pc:sldChg>
      <pc:sldChg chg="modSp add mod">
        <pc:chgData name="Zambrano Jacobo, Andres Felipe" userId="9dddd8db-aa9e-4cf1-92ca-46004041c1ad" providerId="ADAL" clId="{5C9ABFDF-6CA2-4307-BD7F-43B7B5F593E7}" dt="2025-03-28T15:18:33.183" v="935" actId="1076"/>
        <pc:sldMkLst>
          <pc:docMk/>
          <pc:sldMk cId="0" sldId="283"/>
        </pc:sldMkLst>
        <pc:spChg chg="mod">
          <ac:chgData name="Zambrano Jacobo, Andres Felipe" userId="9dddd8db-aa9e-4cf1-92ca-46004041c1ad" providerId="ADAL" clId="{5C9ABFDF-6CA2-4307-BD7F-43B7B5F593E7}" dt="2025-03-27T20:34:45.427" v="482" actId="1076"/>
          <ac:spMkLst>
            <pc:docMk/>
            <pc:sldMk cId="0" sldId="283"/>
            <ac:spMk id="240" creationId="{00000000-0000-0000-0000-000000000000}"/>
          </ac:spMkLst>
        </pc:spChg>
        <pc:spChg chg="mod">
          <ac:chgData name="Zambrano Jacobo, Andres Felipe" userId="9dddd8db-aa9e-4cf1-92ca-46004041c1ad" providerId="ADAL" clId="{5C9ABFDF-6CA2-4307-BD7F-43B7B5F593E7}" dt="2025-03-28T15:18:33.183" v="935" actId="1076"/>
          <ac:spMkLst>
            <pc:docMk/>
            <pc:sldMk cId="0" sldId="283"/>
            <ac:spMk id="241" creationId="{00000000-0000-0000-0000-000000000000}"/>
          </ac:spMkLst>
        </pc:spChg>
      </pc:sldChg>
      <pc:sldChg chg="modSp add mod">
        <pc:chgData name="Zambrano Jacobo, Andres Felipe" userId="9dddd8db-aa9e-4cf1-92ca-46004041c1ad" providerId="ADAL" clId="{5C9ABFDF-6CA2-4307-BD7F-43B7B5F593E7}" dt="2025-03-27T20:35:05.087" v="492" actId="27636"/>
        <pc:sldMkLst>
          <pc:docMk/>
          <pc:sldMk cId="0" sldId="284"/>
        </pc:sldMkLst>
        <pc:spChg chg="mod">
          <ac:chgData name="Zambrano Jacobo, Andres Felipe" userId="9dddd8db-aa9e-4cf1-92ca-46004041c1ad" providerId="ADAL" clId="{5C9ABFDF-6CA2-4307-BD7F-43B7B5F593E7}" dt="2025-03-27T20:35:00.600" v="490" actId="1076"/>
          <ac:spMkLst>
            <pc:docMk/>
            <pc:sldMk cId="0" sldId="284"/>
            <ac:spMk id="246" creationId="{00000000-0000-0000-0000-000000000000}"/>
          </ac:spMkLst>
        </pc:spChg>
        <pc:spChg chg="mod">
          <ac:chgData name="Zambrano Jacobo, Andres Felipe" userId="9dddd8db-aa9e-4cf1-92ca-46004041c1ad" providerId="ADAL" clId="{5C9ABFDF-6CA2-4307-BD7F-43B7B5F593E7}" dt="2025-03-27T20:35:05.087" v="492" actId="27636"/>
          <ac:spMkLst>
            <pc:docMk/>
            <pc:sldMk cId="0" sldId="284"/>
            <ac:spMk id="247" creationId="{00000000-0000-0000-0000-000000000000}"/>
          </ac:spMkLst>
        </pc:spChg>
      </pc:sldChg>
      <pc:sldChg chg="modSp add mod ord">
        <pc:chgData name="Zambrano Jacobo, Andres Felipe" userId="9dddd8db-aa9e-4cf1-92ca-46004041c1ad" providerId="ADAL" clId="{5C9ABFDF-6CA2-4307-BD7F-43B7B5F593E7}" dt="2025-03-28T20:49:43.314" v="1257"/>
        <pc:sldMkLst>
          <pc:docMk/>
          <pc:sldMk cId="0" sldId="288"/>
        </pc:sldMkLst>
        <pc:spChg chg="mod">
          <ac:chgData name="Zambrano Jacobo, Andres Felipe" userId="9dddd8db-aa9e-4cf1-92ca-46004041c1ad" providerId="ADAL" clId="{5C9ABFDF-6CA2-4307-BD7F-43B7B5F593E7}" dt="2025-03-27T20:28:21.048" v="369" actId="1076"/>
          <ac:spMkLst>
            <pc:docMk/>
            <pc:sldMk cId="0" sldId="288"/>
            <ac:spMk id="362" creationId="{00000000-0000-0000-0000-000000000000}"/>
          </ac:spMkLst>
        </pc:spChg>
        <pc:spChg chg="mod">
          <ac:chgData name="Zambrano Jacobo, Andres Felipe" userId="9dddd8db-aa9e-4cf1-92ca-46004041c1ad" providerId="ADAL" clId="{5C9ABFDF-6CA2-4307-BD7F-43B7B5F593E7}" dt="2025-03-27T20:28:28.151" v="373" actId="27636"/>
          <ac:spMkLst>
            <pc:docMk/>
            <pc:sldMk cId="0" sldId="288"/>
            <ac:spMk id="363" creationId="{00000000-0000-0000-0000-000000000000}"/>
          </ac:spMkLst>
        </pc:spChg>
      </pc:sldChg>
      <pc:sldChg chg="addSp delSp modSp add mod ord modAnim">
        <pc:chgData name="Zambrano Jacobo, Andres Felipe" userId="9dddd8db-aa9e-4cf1-92ca-46004041c1ad" providerId="ADAL" clId="{5C9ABFDF-6CA2-4307-BD7F-43B7B5F593E7}" dt="2025-03-28T15:28:42.351" v="985" actId="20577"/>
        <pc:sldMkLst>
          <pc:docMk/>
          <pc:sldMk cId="1903961625" sldId="305"/>
        </pc:sldMkLst>
        <pc:spChg chg="add del mod">
          <ac:chgData name="Zambrano Jacobo, Andres Felipe" userId="9dddd8db-aa9e-4cf1-92ca-46004041c1ad" providerId="ADAL" clId="{5C9ABFDF-6CA2-4307-BD7F-43B7B5F593E7}" dt="2025-03-28T15:27:16.879" v="976" actId="478"/>
          <ac:spMkLst>
            <pc:docMk/>
            <pc:sldMk cId="1903961625" sldId="305"/>
            <ac:spMk id="3" creationId="{D2E91F42-42AD-4819-2916-16258B50BDE9}"/>
          </ac:spMkLst>
        </pc:spChg>
        <pc:spChg chg="add mod">
          <ac:chgData name="Zambrano Jacobo, Andres Felipe" userId="9dddd8db-aa9e-4cf1-92ca-46004041c1ad" providerId="ADAL" clId="{5C9ABFDF-6CA2-4307-BD7F-43B7B5F593E7}" dt="2025-03-28T15:27:20.313" v="977"/>
          <ac:spMkLst>
            <pc:docMk/>
            <pc:sldMk cId="1903961625" sldId="305"/>
            <ac:spMk id="4" creationId="{DF98408E-DE12-E5FE-9DC0-7136199E3617}"/>
          </ac:spMkLst>
        </pc:spChg>
        <pc:spChg chg="del mod">
          <ac:chgData name="Zambrano Jacobo, Andres Felipe" userId="9dddd8db-aa9e-4cf1-92ca-46004041c1ad" providerId="ADAL" clId="{5C9ABFDF-6CA2-4307-BD7F-43B7B5F593E7}" dt="2025-03-28T15:27:15.292" v="974" actId="478"/>
          <ac:spMkLst>
            <pc:docMk/>
            <pc:sldMk cId="1903961625" sldId="305"/>
            <ac:spMk id="362" creationId="{00000000-0000-0000-0000-000000000000}"/>
          </ac:spMkLst>
        </pc:spChg>
        <pc:spChg chg="mod">
          <ac:chgData name="Zambrano Jacobo, Andres Felipe" userId="9dddd8db-aa9e-4cf1-92ca-46004041c1ad" providerId="ADAL" clId="{5C9ABFDF-6CA2-4307-BD7F-43B7B5F593E7}" dt="2025-03-28T15:28:17.301" v="982" actId="20577"/>
          <ac:spMkLst>
            <pc:docMk/>
            <pc:sldMk cId="1903961625" sldId="305"/>
            <ac:spMk id="363" creationId="{00000000-0000-0000-0000-000000000000}"/>
          </ac:spMkLst>
        </pc:spChg>
      </pc:sldChg>
      <pc:sldChg chg="modSp mod">
        <pc:chgData name="Zambrano Jacobo, Andres Felipe" userId="9dddd8db-aa9e-4cf1-92ca-46004041c1ad" providerId="ADAL" clId="{5C9ABFDF-6CA2-4307-BD7F-43B7B5F593E7}" dt="2025-03-27T20:10:15.777" v="107" actId="20577"/>
        <pc:sldMkLst>
          <pc:docMk/>
          <pc:sldMk cId="1478590553" sldId="415"/>
        </pc:sldMkLst>
        <pc:spChg chg="mod">
          <ac:chgData name="Zambrano Jacobo, Andres Felipe" userId="9dddd8db-aa9e-4cf1-92ca-46004041c1ad" providerId="ADAL" clId="{5C9ABFDF-6CA2-4307-BD7F-43B7B5F593E7}" dt="2025-03-27T20:10:15.777" v="107" actId="20577"/>
          <ac:spMkLst>
            <pc:docMk/>
            <pc:sldMk cId="1478590553" sldId="415"/>
            <ac:spMk id="3" creationId="{00000000-0000-0000-0000-000000000000}"/>
          </ac:spMkLst>
        </pc:spChg>
      </pc:sldChg>
      <pc:sldChg chg="modSp mod">
        <pc:chgData name="Zambrano Jacobo, Andres Felipe" userId="9dddd8db-aa9e-4cf1-92ca-46004041c1ad" providerId="ADAL" clId="{5C9ABFDF-6CA2-4307-BD7F-43B7B5F593E7}" dt="2025-03-27T20:10:05.897" v="104" actId="313"/>
        <pc:sldMkLst>
          <pc:docMk/>
          <pc:sldMk cId="1598568287" sldId="416"/>
        </pc:sldMkLst>
        <pc:spChg chg="mod">
          <ac:chgData name="Zambrano Jacobo, Andres Felipe" userId="9dddd8db-aa9e-4cf1-92ca-46004041c1ad" providerId="ADAL" clId="{5C9ABFDF-6CA2-4307-BD7F-43B7B5F593E7}" dt="2025-03-27T20:10:05.897" v="104" actId="313"/>
          <ac:spMkLst>
            <pc:docMk/>
            <pc:sldMk cId="1598568287" sldId="416"/>
            <ac:spMk id="3" creationId="{00000000-0000-0000-0000-000000000000}"/>
          </ac:spMkLst>
        </pc:spChg>
      </pc:sldChg>
      <pc:sldChg chg="addSp delSp modSp mod">
        <pc:chgData name="Zambrano Jacobo, Andres Felipe" userId="9dddd8db-aa9e-4cf1-92ca-46004041c1ad" providerId="ADAL" clId="{5C9ABFDF-6CA2-4307-BD7F-43B7B5F593E7}" dt="2025-03-27T19:56:13.431" v="36" actId="478"/>
        <pc:sldMkLst>
          <pc:docMk/>
          <pc:sldMk cId="2458297018" sldId="417"/>
        </pc:sldMkLst>
        <pc:spChg chg="del mod">
          <ac:chgData name="Zambrano Jacobo, Andres Felipe" userId="9dddd8db-aa9e-4cf1-92ca-46004041c1ad" providerId="ADAL" clId="{5C9ABFDF-6CA2-4307-BD7F-43B7B5F593E7}" dt="2025-03-27T19:56:11.417" v="35" actId="478"/>
          <ac:spMkLst>
            <pc:docMk/>
            <pc:sldMk cId="2458297018" sldId="417"/>
            <ac:spMk id="3" creationId="{00000000-0000-0000-0000-000000000000}"/>
          </ac:spMkLst>
        </pc:spChg>
        <pc:spChg chg="add del mod">
          <ac:chgData name="Zambrano Jacobo, Andres Felipe" userId="9dddd8db-aa9e-4cf1-92ca-46004041c1ad" providerId="ADAL" clId="{5C9ABFDF-6CA2-4307-BD7F-43B7B5F593E7}" dt="2025-03-27T19:56:13.431" v="36" actId="478"/>
          <ac:spMkLst>
            <pc:docMk/>
            <pc:sldMk cId="2458297018" sldId="417"/>
            <ac:spMk id="6" creationId="{77136ACF-5D3B-0353-FA4C-BA5C6E0CCBF8}"/>
          </ac:spMkLst>
        </pc:spChg>
      </pc:sldChg>
      <pc:sldChg chg="modSp mod">
        <pc:chgData name="Zambrano Jacobo, Andres Felipe" userId="9dddd8db-aa9e-4cf1-92ca-46004041c1ad" providerId="ADAL" clId="{5C9ABFDF-6CA2-4307-BD7F-43B7B5F593E7}" dt="2025-03-27T20:09:10.091" v="85" actId="14100"/>
        <pc:sldMkLst>
          <pc:docMk/>
          <pc:sldMk cId="2809796953" sldId="419"/>
        </pc:sldMkLst>
        <pc:spChg chg="mod">
          <ac:chgData name="Zambrano Jacobo, Andres Felipe" userId="9dddd8db-aa9e-4cf1-92ca-46004041c1ad" providerId="ADAL" clId="{5C9ABFDF-6CA2-4307-BD7F-43B7B5F593E7}" dt="2025-03-27T20:09:10.091" v="85" actId="14100"/>
          <ac:spMkLst>
            <pc:docMk/>
            <pc:sldMk cId="2809796953" sldId="419"/>
            <ac:spMk id="3" creationId="{00000000-0000-0000-0000-000000000000}"/>
          </ac:spMkLst>
        </pc:spChg>
      </pc:sldChg>
      <pc:sldChg chg="modSp mod">
        <pc:chgData name="Zambrano Jacobo, Andres Felipe" userId="9dddd8db-aa9e-4cf1-92ca-46004041c1ad" providerId="ADAL" clId="{5C9ABFDF-6CA2-4307-BD7F-43B7B5F593E7}" dt="2025-03-28T20:04:18.354" v="997" actId="113"/>
        <pc:sldMkLst>
          <pc:docMk/>
          <pc:sldMk cId="3204402814" sldId="420"/>
        </pc:sldMkLst>
        <pc:spChg chg="mod">
          <ac:chgData name="Zambrano Jacobo, Andres Felipe" userId="9dddd8db-aa9e-4cf1-92ca-46004041c1ad" providerId="ADAL" clId="{5C9ABFDF-6CA2-4307-BD7F-43B7B5F593E7}" dt="2025-03-28T20:04:18.354" v="997" actId="113"/>
          <ac:spMkLst>
            <pc:docMk/>
            <pc:sldMk cId="3204402814" sldId="420"/>
            <ac:spMk id="3" creationId="{00000000-0000-0000-0000-000000000000}"/>
          </ac:spMkLst>
        </pc:spChg>
      </pc:sldChg>
      <pc:sldChg chg="modSp mod ord modAnim">
        <pc:chgData name="Zambrano Jacobo, Andres Felipe" userId="9dddd8db-aa9e-4cf1-92ca-46004041c1ad" providerId="ADAL" clId="{5C9ABFDF-6CA2-4307-BD7F-43B7B5F593E7}" dt="2025-03-28T20:43:42.189" v="1245" actId="20577"/>
        <pc:sldMkLst>
          <pc:docMk/>
          <pc:sldMk cId="4243428950" sldId="423"/>
        </pc:sldMkLst>
        <pc:spChg chg="mod">
          <ac:chgData name="Zambrano Jacobo, Andres Felipe" userId="9dddd8db-aa9e-4cf1-92ca-46004041c1ad" providerId="ADAL" clId="{5C9ABFDF-6CA2-4307-BD7F-43B7B5F593E7}" dt="2025-03-28T20:43:42.189" v="1245" actId="20577"/>
          <ac:spMkLst>
            <pc:docMk/>
            <pc:sldMk cId="4243428950" sldId="423"/>
            <ac:spMk id="3" creationId="{00000000-0000-0000-0000-000000000000}"/>
          </ac:spMkLst>
        </pc:spChg>
      </pc:sldChg>
      <pc:sldChg chg="modSp mod">
        <pc:chgData name="Zambrano Jacobo, Andres Felipe" userId="9dddd8db-aa9e-4cf1-92ca-46004041c1ad" providerId="ADAL" clId="{5C9ABFDF-6CA2-4307-BD7F-43B7B5F593E7}" dt="2025-03-28T21:17:54.858" v="1302" actId="207"/>
        <pc:sldMkLst>
          <pc:docMk/>
          <pc:sldMk cId="2259184350" sldId="424"/>
        </pc:sldMkLst>
        <pc:spChg chg="mod">
          <ac:chgData name="Zambrano Jacobo, Andres Felipe" userId="9dddd8db-aa9e-4cf1-92ca-46004041c1ad" providerId="ADAL" clId="{5C9ABFDF-6CA2-4307-BD7F-43B7B5F593E7}" dt="2025-03-28T21:17:54.858" v="1302" actId="207"/>
          <ac:spMkLst>
            <pc:docMk/>
            <pc:sldMk cId="2259184350" sldId="424"/>
            <ac:spMk id="3" creationId="{00000000-0000-0000-0000-000000000000}"/>
          </ac:spMkLst>
        </pc:spChg>
      </pc:sldChg>
      <pc:sldChg chg="modSp add del mod">
        <pc:chgData name="Zambrano Jacobo, Andres Felipe" userId="9dddd8db-aa9e-4cf1-92ca-46004041c1ad" providerId="ADAL" clId="{5C9ABFDF-6CA2-4307-BD7F-43B7B5F593E7}" dt="2025-03-28T21:17:33.625" v="1301" actId="207"/>
        <pc:sldMkLst>
          <pc:docMk/>
          <pc:sldMk cId="2795377240" sldId="426"/>
        </pc:sldMkLst>
        <pc:spChg chg="mod">
          <ac:chgData name="Zambrano Jacobo, Andres Felipe" userId="9dddd8db-aa9e-4cf1-92ca-46004041c1ad" providerId="ADAL" clId="{5C9ABFDF-6CA2-4307-BD7F-43B7B5F593E7}" dt="2025-03-28T21:17:33.625" v="1301" actId="207"/>
          <ac:spMkLst>
            <pc:docMk/>
            <pc:sldMk cId="2795377240" sldId="426"/>
            <ac:spMk id="2" creationId="{00000000-0000-0000-0000-000000000000}"/>
          </ac:spMkLst>
        </pc:spChg>
        <pc:spChg chg="mod">
          <ac:chgData name="Zambrano Jacobo, Andres Felipe" userId="9dddd8db-aa9e-4cf1-92ca-46004041c1ad" providerId="ADAL" clId="{5C9ABFDF-6CA2-4307-BD7F-43B7B5F593E7}" dt="2025-03-28T21:15:03.872" v="1279" actId="5793"/>
          <ac:spMkLst>
            <pc:docMk/>
            <pc:sldMk cId="2795377240" sldId="426"/>
            <ac:spMk id="3" creationId="{00000000-0000-0000-0000-000000000000}"/>
          </ac:spMkLst>
        </pc:spChg>
      </pc:sldChg>
      <pc:sldChg chg="addSp delSp modSp mod">
        <pc:chgData name="Zambrano Jacobo, Andres Felipe" userId="9dddd8db-aa9e-4cf1-92ca-46004041c1ad" providerId="ADAL" clId="{5C9ABFDF-6CA2-4307-BD7F-43B7B5F593E7}" dt="2025-03-28T21:20:49.904" v="1307" actId="207"/>
        <pc:sldMkLst>
          <pc:docMk/>
          <pc:sldMk cId="2101901253" sldId="427"/>
        </pc:sldMkLst>
        <pc:spChg chg="del mod">
          <ac:chgData name="Zambrano Jacobo, Andres Felipe" userId="9dddd8db-aa9e-4cf1-92ca-46004041c1ad" providerId="ADAL" clId="{5C9ABFDF-6CA2-4307-BD7F-43B7B5F593E7}" dt="2025-03-27T20:44:25.604" v="920" actId="478"/>
          <ac:spMkLst>
            <pc:docMk/>
            <pc:sldMk cId="2101901253" sldId="427"/>
            <ac:spMk id="2" creationId="{00000000-0000-0000-0000-000000000000}"/>
          </ac:spMkLst>
        </pc:spChg>
        <pc:spChg chg="add del mod">
          <ac:chgData name="Zambrano Jacobo, Andres Felipe" userId="9dddd8db-aa9e-4cf1-92ca-46004041c1ad" providerId="ADAL" clId="{5C9ABFDF-6CA2-4307-BD7F-43B7B5F593E7}" dt="2025-03-27T20:44:28.665" v="921" actId="478"/>
          <ac:spMkLst>
            <pc:docMk/>
            <pc:sldMk cId="2101901253" sldId="427"/>
            <ac:spMk id="5" creationId="{E1F574EF-971D-5EC4-4276-0A2D0522D69F}"/>
          </ac:spMkLst>
        </pc:spChg>
        <pc:spChg chg="add mod">
          <ac:chgData name="Zambrano Jacobo, Andres Felipe" userId="9dddd8db-aa9e-4cf1-92ca-46004041c1ad" providerId="ADAL" clId="{5C9ABFDF-6CA2-4307-BD7F-43B7B5F593E7}" dt="2025-03-28T21:20:49.904" v="1307" actId="207"/>
          <ac:spMkLst>
            <pc:docMk/>
            <pc:sldMk cId="2101901253" sldId="427"/>
            <ac:spMk id="6" creationId="{E587978E-D421-3CF5-C840-99AE7F77FD96}"/>
          </ac:spMkLst>
        </pc:spChg>
      </pc:sldChg>
      <pc:sldChg chg="modSp mod">
        <pc:chgData name="Zambrano Jacobo, Andres Felipe" userId="9dddd8db-aa9e-4cf1-92ca-46004041c1ad" providerId="ADAL" clId="{5C9ABFDF-6CA2-4307-BD7F-43B7B5F593E7}" dt="2025-03-27T20:09:54.873" v="101" actId="2710"/>
        <pc:sldMkLst>
          <pc:docMk/>
          <pc:sldMk cId="939928211" sldId="436"/>
        </pc:sldMkLst>
        <pc:spChg chg="mod">
          <ac:chgData name="Zambrano Jacobo, Andres Felipe" userId="9dddd8db-aa9e-4cf1-92ca-46004041c1ad" providerId="ADAL" clId="{5C9ABFDF-6CA2-4307-BD7F-43B7B5F593E7}" dt="2025-03-27T20:09:54.873" v="101" actId="2710"/>
          <ac:spMkLst>
            <pc:docMk/>
            <pc:sldMk cId="939928211" sldId="436"/>
            <ac:spMk id="3" creationId="{101366E4-487A-4864-B288-4257AAC7BF24}"/>
          </ac:spMkLst>
        </pc:spChg>
      </pc:sldChg>
      <pc:sldChg chg="modSp mod">
        <pc:chgData name="Zambrano Jacobo, Andres Felipe" userId="9dddd8db-aa9e-4cf1-92ca-46004041c1ad" providerId="ADAL" clId="{5C9ABFDF-6CA2-4307-BD7F-43B7B5F593E7}" dt="2025-03-27T20:09:49.163" v="100" actId="2710"/>
        <pc:sldMkLst>
          <pc:docMk/>
          <pc:sldMk cId="1846225428" sldId="437"/>
        </pc:sldMkLst>
        <pc:spChg chg="mod">
          <ac:chgData name="Zambrano Jacobo, Andres Felipe" userId="9dddd8db-aa9e-4cf1-92ca-46004041c1ad" providerId="ADAL" clId="{5C9ABFDF-6CA2-4307-BD7F-43B7B5F593E7}" dt="2025-03-27T20:09:49.163" v="100" actId="2710"/>
          <ac:spMkLst>
            <pc:docMk/>
            <pc:sldMk cId="1846225428" sldId="437"/>
            <ac:spMk id="3" creationId="{1C41F101-053C-4732-A29E-61533CF098F2}"/>
          </ac:spMkLst>
        </pc:spChg>
      </pc:sldChg>
      <pc:sldChg chg="modSp mod">
        <pc:chgData name="Zambrano Jacobo, Andres Felipe" userId="9dddd8db-aa9e-4cf1-92ca-46004041c1ad" providerId="ADAL" clId="{5C9ABFDF-6CA2-4307-BD7F-43B7B5F593E7}" dt="2025-03-27T20:09:40.527" v="99" actId="20577"/>
        <pc:sldMkLst>
          <pc:docMk/>
          <pc:sldMk cId="3564610484" sldId="439"/>
        </pc:sldMkLst>
        <pc:spChg chg="mod">
          <ac:chgData name="Zambrano Jacobo, Andres Felipe" userId="9dddd8db-aa9e-4cf1-92ca-46004041c1ad" providerId="ADAL" clId="{5C9ABFDF-6CA2-4307-BD7F-43B7B5F593E7}" dt="2025-03-27T20:09:40.527" v="99" actId="20577"/>
          <ac:spMkLst>
            <pc:docMk/>
            <pc:sldMk cId="3564610484" sldId="439"/>
            <ac:spMk id="3" creationId="{C64E3350-2271-4408-87D5-7063B656DEAC}"/>
          </ac:spMkLst>
        </pc:spChg>
      </pc:sldChg>
      <pc:sldChg chg="modSp mod">
        <pc:chgData name="Zambrano Jacobo, Andres Felipe" userId="9dddd8db-aa9e-4cf1-92ca-46004041c1ad" providerId="ADAL" clId="{5C9ABFDF-6CA2-4307-BD7F-43B7B5F593E7}" dt="2025-03-27T20:09:31.709" v="93" actId="20577"/>
        <pc:sldMkLst>
          <pc:docMk/>
          <pc:sldMk cId="1932789845" sldId="440"/>
        </pc:sldMkLst>
        <pc:spChg chg="mod">
          <ac:chgData name="Zambrano Jacobo, Andres Felipe" userId="9dddd8db-aa9e-4cf1-92ca-46004041c1ad" providerId="ADAL" clId="{5C9ABFDF-6CA2-4307-BD7F-43B7B5F593E7}" dt="2025-03-27T20:09:31.709" v="93" actId="20577"/>
          <ac:spMkLst>
            <pc:docMk/>
            <pc:sldMk cId="1932789845" sldId="440"/>
            <ac:spMk id="3" creationId="{691B36D2-A0B4-4643-A7DF-9C901A7760A2}"/>
          </ac:spMkLst>
        </pc:spChg>
      </pc:sldChg>
      <pc:sldChg chg="modSp mod">
        <pc:chgData name="Zambrano Jacobo, Andres Felipe" userId="9dddd8db-aa9e-4cf1-92ca-46004041c1ad" providerId="ADAL" clId="{5C9ABFDF-6CA2-4307-BD7F-43B7B5F593E7}" dt="2025-03-27T20:09:24.546" v="90" actId="20577"/>
        <pc:sldMkLst>
          <pc:docMk/>
          <pc:sldMk cId="198749526" sldId="442"/>
        </pc:sldMkLst>
        <pc:spChg chg="mod">
          <ac:chgData name="Zambrano Jacobo, Andres Felipe" userId="9dddd8db-aa9e-4cf1-92ca-46004041c1ad" providerId="ADAL" clId="{5C9ABFDF-6CA2-4307-BD7F-43B7B5F593E7}" dt="2025-03-27T20:09:24.546" v="90" actId="20577"/>
          <ac:spMkLst>
            <pc:docMk/>
            <pc:sldMk cId="198749526" sldId="442"/>
            <ac:spMk id="3" creationId="{691B36D2-A0B4-4643-A7DF-9C901A7760A2}"/>
          </ac:spMkLst>
        </pc:spChg>
      </pc:sldChg>
      <pc:sldChg chg="modSp mod">
        <pc:chgData name="Zambrano Jacobo, Andres Felipe" userId="9dddd8db-aa9e-4cf1-92ca-46004041c1ad" providerId="ADAL" clId="{5C9ABFDF-6CA2-4307-BD7F-43B7B5F593E7}" dt="2025-03-27T20:09:17.563" v="87" actId="27636"/>
        <pc:sldMkLst>
          <pc:docMk/>
          <pc:sldMk cId="1618446472" sldId="443"/>
        </pc:sldMkLst>
        <pc:spChg chg="mod">
          <ac:chgData name="Zambrano Jacobo, Andres Felipe" userId="9dddd8db-aa9e-4cf1-92ca-46004041c1ad" providerId="ADAL" clId="{5C9ABFDF-6CA2-4307-BD7F-43B7B5F593E7}" dt="2025-03-27T20:09:17.563" v="87" actId="27636"/>
          <ac:spMkLst>
            <pc:docMk/>
            <pc:sldMk cId="1618446472" sldId="443"/>
            <ac:spMk id="3" creationId="{98605376-E033-4AE1-8679-5BA14501A85D}"/>
          </ac:spMkLst>
        </pc:spChg>
      </pc:sldChg>
      <pc:sldChg chg="modSp mod">
        <pc:chgData name="Zambrano Jacobo, Andres Felipe" userId="9dddd8db-aa9e-4cf1-92ca-46004041c1ad" providerId="ADAL" clId="{5C9ABFDF-6CA2-4307-BD7F-43B7B5F593E7}" dt="2025-03-28T21:06:15.891" v="1273" actId="27636"/>
        <pc:sldMkLst>
          <pc:docMk/>
          <pc:sldMk cId="2388898498" sldId="446"/>
        </pc:sldMkLst>
        <pc:spChg chg="mod">
          <ac:chgData name="Zambrano Jacobo, Andres Felipe" userId="9dddd8db-aa9e-4cf1-92ca-46004041c1ad" providerId="ADAL" clId="{5C9ABFDF-6CA2-4307-BD7F-43B7B5F593E7}" dt="2025-03-28T21:06:15.891" v="1273" actId="27636"/>
          <ac:spMkLst>
            <pc:docMk/>
            <pc:sldMk cId="2388898498" sldId="446"/>
            <ac:spMk id="3" creationId="{00000000-0000-0000-0000-000000000000}"/>
          </ac:spMkLst>
        </pc:spChg>
      </pc:sldChg>
      <pc:sldChg chg="modSp mod">
        <pc:chgData name="Zambrano Jacobo, Andres Felipe" userId="9dddd8db-aa9e-4cf1-92ca-46004041c1ad" providerId="ADAL" clId="{5C9ABFDF-6CA2-4307-BD7F-43B7B5F593E7}" dt="2025-03-28T20:51:39.221" v="1265" actId="2710"/>
        <pc:sldMkLst>
          <pc:docMk/>
          <pc:sldMk cId="1102232515" sldId="447"/>
        </pc:sldMkLst>
        <pc:spChg chg="mod">
          <ac:chgData name="Zambrano Jacobo, Andres Felipe" userId="9dddd8db-aa9e-4cf1-92ca-46004041c1ad" providerId="ADAL" clId="{5C9ABFDF-6CA2-4307-BD7F-43B7B5F593E7}" dt="2025-03-28T20:51:39.221" v="1265" actId="2710"/>
          <ac:spMkLst>
            <pc:docMk/>
            <pc:sldMk cId="1102232515" sldId="447"/>
            <ac:spMk id="3" creationId="{00000000-0000-0000-0000-000000000000}"/>
          </ac:spMkLst>
        </pc:spChg>
      </pc:sldChg>
      <pc:sldChg chg="modSp mod">
        <pc:chgData name="Zambrano Jacobo, Andres Felipe" userId="9dddd8db-aa9e-4cf1-92ca-46004041c1ad" providerId="ADAL" clId="{5C9ABFDF-6CA2-4307-BD7F-43B7B5F593E7}" dt="2025-03-28T15:27:26.390" v="978" actId="1076"/>
        <pc:sldMkLst>
          <pc:docMk/>
          <pc:sldMk cId="103363206" sldId="448"/>
        </pc:sldMkLst>
        <pc:spChg chg="mod">
          <ac:chgData name="Zambrano Jacobo, Andres Felipe" userId="9dddd8db-aa9e-4cf1-92ca-46004041c1ad" providerId="ADAL" clId="{5C9ABFDF-6CA2-4307-BD7F-43B7B5F593E7}" dt="2025-03-28T15:27:26.390" v="978" actId="1076"/>
          <ac:spMkLst>
            <pc:docMk/>
            <pc:sldMk cId="103363206" sldId="448"/>
            <ac:spMk id="3" creationId="{00000000-0000-0000-0000-000000000000}"/>
          </ac:spMkLst>
        </pc:spChg>
      </pc:sldChg>
      <pc:sldChg chg="modSp mod">
        <pc:chgData name="Zambrano Jacobo, Andres Felipe" userId="9dddd8db-aa9e-4cf1-92ca-46004041c1ad" providerId="ADAL" clId="{5C9ABFDF-6CA2-4307-BD7F-43B7B5F593E7}" dt="2025-03-28T20:51:33.070" v="1264" actId="2710"/>
        <pc:sldMkLst>
          <pc:docMk/>
          <pc:sldMk cId="3127334248" sldId="449"/>
        </pc:sldMkLst>
        <pc:spChg chg="mod">
          <ac:chgData name="Zambrano Jacobo, Andres Felipe" userId="9dddd8db-aa9e-4cf1-92ca-46004041c1ad" providerId="ADAL" clId="{5C9ABFDF-6CA2-4307-BD7F-43B7B5F593E7}" dt="2025-03-28T20:51:33.070" v="1264" actId="2710"/>
          <ac:spMkLst>
            <pc:docMk/>
            <pc:sldMk cId="3127334248" sldId="449"/>
            <ac:spMk id="3" creationId="{00000000-0000-0000-0000-000000000000}"/>
          </ac:spMkLst>
        </pc:spChg>
      </pc:sldChg>
      <pc:sldChg chg="del">
        <pc:chgData name="Zambrano Jacobo, Andres Felipe" userId="9dddd8db-aa9e-4cf1-92ca-46004041c1ad" providerId="ADAL" clId="{5C9ABFDF-6CA2-4307-BD7F-43B7B5F593E7}" dt="2025-03-27T20:45:54.278" v="923" actId="47"/>
        <pc:sldMkLst>
          <pc:docMk/>
          <pc:sldMk cId="1194588136" sldId="561"/>
        </pc:sldMkLst>
      </pc:sldChg>
      <pc:sldChg chg="modSp add mod">
        <pc:chgData name="Zambrano Jacobo, Andres Felipe" userId="9dddd8db-aa9e-4cf1-92ca-46004041c1ad" providerId="ADAL" clId="{5C9ABFDF-6CA2-4307-BD7F-43B7B5F593E7}" dt="2025-03-27T20:18:29.163" v="253" actId="2710"/>
        <pc:sldMkLst>
          <pc:docMk/>
          <pc:sldMk cId="721642565" sldId="950"/>
        </pc:sldMkLst>
        <pc:spChg chg="mod">
          <ac:chgData name="Zambrano Jacobo, Andres Felipe" userId="9dddd8db-aa9e-4cf1-92ca-46004041c1ad" providerId="ADAL" clId="{5C9ABFDF-6CA2-4307-BD7F-43B7B5F593E7}" dt="2025-03-27T20:18:22.954" v="251" actId="14100"/>
          <ac:spMkLst>
            <pc:docMk/>
            <pc:sldMk cId="721642565" sldId="950"/>
            <ac:spMk id="276" creationId="{00000000-0000-0000-0000-000000000000}"/>
          </ac:spMkLst>
        </pc:spChg>
        <pc:spChg chg="mod">
          <ac:chgData name="Zambrano Jacobo, Andres Felipe" userId="9dddd8db-aa9e-4cf1-92ca-46004041c1ad" providerId="ADAL" clId="{5C9ABFDF-6CA2-4307-BD7F-43B7B5F593E7}" dt="2025-03-27T20:18:29.163" v="253" actId="2710"/>
          <ac:spMkLst>
            <pc:docMk/>
            <pc:sldMk cId="721642565" sldId="950"/>
            <ac:spMk id="277" creationId="{00000000-0000-0000-0000-000000000000}"/>
          </ac:spMkLst>
        </pc:spChg>
      </pc:sldChg>
      <pc:sldChg chg="modSp del mod">
        <pc:chgData name="Zambrano Jacobo, Andres Felipe" userId="9dddd8db-aa9e-4cf1-92ca-46004041c1ad" providerId="ADAL" clId="{5C9ABFDF-6CA2-4307-BD7F-43B7B5F593E7}" dt="2025-03-27T20:22:41.891" v="305" actId="47"/>
        <pc:sldMkLst>
          <pc:docMk/>
          <pc:sldMk cId="781647151" sldId="954"/>
        </pc:sldMkLst>
        <pc:spChg chg="mod">
          <ac:chgData name="Zambrano Jacobo, Andres Felipe" userId="9dddd8db-aa9e-4cf1-92ca-46004041c1ad" providerId="ADAL" clId="{5C9ABFDF-6CA2-4307-BD7F-43B7B5F593E7}" dt="2025-03-27T20:07:52.596" v="57" actId="20577"/>
          <ac:spMkLst>
            <pc:docMk/>
            <pc:sldMk cId="781647151" sldId="954"/>
            <ac:spMk id="3" creationId="{586B4770-C42C-8383-AE71-1F7A13239094}"/>
          </ac:spMkLst>
        </pc:spChg>
      </pc:sldChg>
      <pc:sldChg chg="add del">
        <pc:chgData name="Zambrano Jacobo, Andres Felipe" userId="9dddd8db-aa9e-4cf1-92ca-46004041c1ad" providerId="ADAL" clId="{5C9ABFDF-6CA2-4307-BD7F-43B7B5F593E7}" dt="2025-03-27T20:29:07.851" v="380" actId="47"/>
        <pc:sldMkLst>
          <pc:docMk/>
          <pc:sldMk cId="3056500496" sldId="954"/>
        </pc:sldMkLst>
      </pc:sldChg>
      <pc:sldChg chg="modSp del mod">
        <pc:chgData name="Zambrano Jacobo, Andres Felipe" userId="9dddd8db-aa9e-4cf1-92ca-46004041c1ad" providerId="ADAL" clId="{5C9ABFDF-6CA2-4307-BD7F-43B7B5F593E7}" dt="2025-03-27T20:36:04.057" v="519" actId="47"/>
        <pc:sldMkLst>
          <pc:docMk/>
          <pc:sldMk cId="1718097417" sldId="955"/>
        </pc:sldMkLst>
        <pc:spChg chg="mod">
          <ac:chgData name="Zambrano Jacobo, Andres Felipe" userId="9dddd8db-aa9e-4cf1-92ca-46004041c1ad" providerId="ADAL" clId="{5C9ABFDF-6CA2-4307-BD7F-43B7B5F593E7}" dt="2025-03-27T20:07:39.434" v="50" actId="27636"/>
          <ac:spMkLst>
            <pc:docMk/>
            <pc:sldMk cId="1718097417" sldId="955"/>
            <ac:spMk id="3" creationId="{586B4770-C42C-8383-AE71-1F7A13239094}"/>
          </ac:spMkLst>
        </pc:spChg>
      </pc:sldChg>
      <pc:sldChg chg="modSp add del mod">
        <pc:chgData name="Zambrano Jacobo, Andres Felipe" userId="9dddd8db-aa9e-4cf1-92ca-46004041c1ad" providerId="ADAL" clId="{5C9ABFDF-6CA2-4307-BD7F-43B7B5F593E7}" dt="2025-03-27T20:30:24.169" v="415" actId="47"/>
        <pc:sldMkLst>
          <pc:docMk/>
          <pc:sldMk cId="0" sldId="956"/>
        </pc:sldMkLst>
        <pc:spChg chg="mod">
          <ac:chgData name="Zambrano Jacobo, Andres Felipe" userId="9dddd8db-aa9e-4cf1-92ca-46004041c1ad" providerId="ADAL" clId="{5C9ABFDF-6CA2-4307-BD7F-43B7B5F593E7}" dt="2025-03-27T20:26:27.500" v="318" actId="27636"/>
          <ac:spMkLst>
            <pc:docMk/>
            <pc:sldMk cId="0" sldId="956"/>
            <ac:spMk id="129" creationId="{00000000-0000-0000-0000-000000000000}"/>
          </ac:spMkLst>
        </pc:spChg>
      </pc:sldChg>
      <pc:sldChg chg="modSp del mod ord">
        <pc:chgData name="Zambrano Jacobo, Andres Felipe" userId="9dddd8db-aa9e-4cf1-92ca-46004041c1ad" providerId="ADAL" clId="{5C9ABFDF-6CA2-4307-BD7F-43B7B5F593E7}" dt="2025-03-27T20:22:45.659" v="306" actId="47"/>
        <pc:sldMkLst>
          <pc:docMk/>
          <pc:sldMk cId="1963208001" sldId="956"/>
        </pc:sldMkLst>
        <pc:spChg chg="mod">
          <ac:chgData name="Zambrano Jacobo, Andres Felipe" userId="9dddd8db-aa9e-4cf1-92ca-46004041c1ad" providerId="ADAL" clId="{5C9ABFDF-6CA2-4307-BD7F-43B7B5F593E7}" dt="2025-03-27T20:07:20.387" v="41" actId="27636"/>
          <ac:spMkLst>
            <pc:docMk/>
            <pc:sldMk cId="1963208001" sldId="956"/>
            <ac:spMk id="3" creationId="{586B4770-C42C-8383-AE71-1F7A13239094}"/>
          </ac:spMkLst>
        </pc:spChg>
      </pc:sldChg>
      <pc:sldChg chg="modSp add del mod modAnim">
        <pc:chgData name="Zambrano Jacobo, Andres Felipe" userId="9dddd8db-aa9e-4cf1-92ca-46004041c1ad" providerId="ADAL" clId="{5C9ABFDF-6CA2-4307-BD7F-43B7B5F593E7}" dt="2025-03-27T20:30:52.977" v="419" actId="47"/>
        <pc:sldMkLst>
          <pc:docMk/>
          <pc:sldMk cId="0" sldId="957"/>
        </pc:sldMkLst>
        <pc:spChg chg="mod">
          <ac:chgData name="Zambrano Jacobo, Andres Felipe" userId="9dddd8db-aa9e-4cf1-92ca-46004041c1ad" providerId="ADAL" clId="{5C9ABFDF-6CA2-4307-BD7F-43B7B5F593E7}" dt="2025-03-27T20:30:29.236" v="416" actId="14100"/>
          <ac:spMkLst>
            <pc:docMk/>
            <pc:sldMk cId="0" sldId="957"/>
            <ac:spMk id="135" creationId="{00000000-0000-0000-0000-000000000000}"/>
          </ac:spMkLst>
        </pc:spChg>
        <pc:spChg chg="mod">
          <ac:chgData name="Zambrano Jacobo, Andres Felipe" userId="9dddd8db-aa9e-4cf1-92ca-46004041c1ad" providerId="ADAL" clId="{5C9ABFDF-6CA2-4307-BD7F-43B7B5F593E7}" dt="2025-03-27T20:30:30.753" v="417" actId="1076"/>
          <ac:spMkLst>
            <pc:docMk/>
            <pc:sldMk cId="0" sldId="957"/>
            <ac:spMk id="136" creationId="{00000000-0000-0000-0000-000000000000}"/>
          </ac:spMkLst>
        </pc:spChg>
      </pc:sldChg>
      <pc:sldChg chg="del">
        <pc:chgData name="Zambrano Jacobo, Andres Felipe" userId="9dddd8db-aa9e-4cf1-92ca-46004041c1ad" providerId="ADAL" clId="{5C9ABFDF-6CA2-4307-BD7F-43B7B5F593E7}" dt="2025-03-27T20:22:59.518" v="308" actId="47"/>
        <pc:sldMkLst>
          <pc:docMk/>
          <pc:sldMk cId="1179884488" sldId="957"/>
        </pc:sldMkLst>
      </pc:sldChg>
      <pc:sldChg chg="modSp add mod modAnim">
        <pc:chgData name="Zambrano Jacobo, Andres Felipe" userId="9dddd8db-aa9e-4cf1-92ca-46004041c1ad" providerId="ADAL" clId="{5C9ABFDF-6CA2-4307-BD7F-43B7B5F593E7}" dt="2025-03-27T20:32:48.108" v="454" actId="255"/>
        <pc:sldMkLst>
          <pc:docMk/>
          <pc:sldMk cId="0" sldId="958"/>
        </pc:sldMkLst>
        <pc:spChg chg="mod">
          <ac:chgData name="Zambrano Jacobo, Andres Felipe" userId="9dddd8db-aa9e-4cf1-92ca-46004041c1ad" providerId="ADAL" clId="{5C9ABFDF-6CA2-4307-BD7F-43B7B5F593E7}" dt="2025-03-27T20:32:48.108" v="454" actId="255"/>
          <ac:spMkLst>
            <pc:docMk/>
            <pc:sldMk cId="0" sldId="958"/>
            <ac:spMk id="141" creationId="{00000000-0000-0000-0000-000000000000}"/>
          </ac:spMkLst>
        </pc:spChg>
        <pc:spChg chg="mod">
          <ac:chgData name="Zambrano Jacobo, Andres Felipe" userId="9dddd8db-aa9e-4cf1-92ca-46004041c1ad" providerId="ADAL" clId="{5C9ABFDF-6CA2-4307-BD7F-43B7B5F593E7}" dt="2025-03-27T20:31:01.624" v="422" actId="1076"/>
          <ac:spMkLst>
            <pc:docMk/>
            <pc:sldMk cId="0" sldId="958"/>
            <ac:spMk id="142" creationId="{00000000-0000-0000-0000-000000000000}"/>
          </ac:spMkLst>
        </pc:spChg>
      </pc:sldChg>
      <pc:sldChg chg="del">
        <pc:chgData name="Zambrano Jacobo, Andres Felipe" userId="9dddd8db-aa9e-4cf1-92ca-46004041c1ad" providerId="ADAL" clId="{5C9ABFDF-6CA2-4307-BD7F-43B7B5F593E7}" dt="2025-03-27T20:23:41.214" v="311" actId="47"/>
        <pc:sldMkLst>
          <pc:docMk/>
          <pc:sldMk cId="568983448" sldId="958"/>
        </pc:sldMkLst>
      </pc:sldChg>
      <pc:sldChg chg="modSp add mod">
        <pc:chgData name="Zambrano Jacobo, Andres Felipe" userId="9dddd8db-aa9e-4cf1-92ca-46004041c1ad" providerId="ADAL" clId="{5C9ABFDF-6CA2-4307-BD7F-43B7B5F593E7}" dt="2025-03-27T20:32:36.585" v="450" actId="14100"/>
        <pc:sldMkLst>
          <pc:docMk/>
          <pc:sldMk cId="0" sldId="959"/>
        </pc:sldMkLst>
        <pc:spChg chg="mod">
          <ac:chgData name="Zambrano Jacobo, Andres Felipe" userId="9dddd8db-aa9e-4cf1-92ca-46004041c1ad" providerId="ADAL" clId="{5C9ABFDF-6CA2-4307-BD7F-43B7B5F593E7}" dt="2025-03-27T20:31:12.210" v="425" actId="1076"/>
          <ac:spMkLst>
            <pc:docMk/>
            <pc:sldMk cId="0" sldId="959"/>
            <ac:spMk id="3" creationId="{C3FBF276-6416-441B-2EA5-76E657FEB7D8}"/>
          </ac:spMkLst>
        </pc:spChg>
        <pc:spChg chg="mod">
          <ac:chgData name="Zambrano Jacobo, Andres Felipe" userId="9dddd8db-aa9e-4cf1-92ca-46004041c1ad" providerId="ADAL" clId="{5C9ABFDF-6CA2-4307-BD7F-43B7B5F593E7}" dt="2025-03-27T20:32:36.585" v="450" actId="14100"/>
          <ac:spMkLst>
            <pc:docMk/>
            <pc:sldMk cId="0" sldId="959"/>
            <ac:spMk id="154" creationId="{00000000-0000-0000-0000-000000000000}"/>
          </ac:spMkLst>
        </pc:spChg>
        <pc:spChg chg="mod">
          <ac:chgData name="Zambrano Jacobo, Andres Felipe" userId="9dddd8db-aa9e-4cf1-92ca-46004041c1ad" providerId="ADAL" clId="{5C9ABFDF-6CA2-4307-BD7F-43B7B5F593E7}" dt="2025-03-27T20:31:21.535" v="431" actId="27636"/>
          <ac:spMkLst>
            <pc:docMk/>
            <pc:sldMk cId="0" sldId="959"/>
            <ac:spMk id="155" creationId="{00000000-0000-0000-0000-000000000000}"/>
          </ac:spMkLst>
        </pc:spChg>
        <pc:picChg chg="mod">
          <ac:chgData name="Zambrano Jacobo, Andres Felipe" userId="9dddd8db-aa9e-4cf1-92ca-46004041c1ad" providerId="ADAL" clId="{5C9ABFDF-6CA2-4307-BD7F-43B7B5F593E7}" dt="2025-03-27T20:31:10.426" v="424" actId="1076"/>
          <ac:picMkLst>
            <pc:docMk/>
            <pc:sldMk cId="0" sldId="959"/>
            <ac:picMk id="156" creationId="{00000000-0000-0000-0000-000000000000}"/>
          </ac:picMkLst>
        </pc:picChg>
      </pc:sldChg>
      <pc:sldChg chg="del">
        <pc:chgData name="Zambrano Jacobo, Andres Felipe" userId="9dddd8db-aa9e-4cf1-92ca-46004041c1ad" providerId="ADAL" clId="{5C9ABFDF-6CA2-4307-BD7F-43B7B5F593E7}" dt="2025-03-27T20:23:35.692" v="310" actId="47"/>
        <pc:sldMkLst>
          <pc:docMk/>
          <pc:sldMk cId="3609845313" sldId="959"/>
        </pc:sldMkLst>
      </pc:sldChg>
      <pc:sldChg chg="modSp add mod">
        <pc:chgData name="Zambrano Jacobo, Andres Felipe" userId="9dddd8db-aa9e-4cf1-92ca-46004041c1ad" providerId="ADAL" clId="{5C9ABFDF-6CA2-4307-BD7F-43B7B5F593E7}" dt="2025-03-28T15:18:11.529" v="934" actId="1076"/>
        <pc:sldMkLst>
          <pc:docMk/>
          <pc:sldMk cId="0" sldId="960"/>
        </pc:sldMkLst>
        <pc:spChg chg="mod">
          <ac:chgData name="Zambrano Jacobo, Andres Felipe" userId="9dddd8db-aa9e-4cf1-92ca-46004041c1ad" providerId="ADAL" clId="{5C9ABFDF-6CA2-4307-BD7F-43B7B5F593E7}" dt="2025-03-28T15:18:11.529" v="934" actId="1076"/>
          <ac:spMkLst>
            <pc:docMk/>
            <pc:sldMk cId="0" sldId="960"/>
            <ac:spMk id="161" creationId="{00000000-0000-0000-0000-000000000000}"/>
          </ac:spMkLst>
        </pc:spChg>
        <pc:spChg chg="mod">
          <ac:chgData name="Zambrano Jacobo, Andres Felipe" userId="9dddd8db-aa9e-4cf1-92ca-46004041c1ad" providerId="ADAL" clId="{5C9ABFDF-6CA2-4307-BD7F-43B7B5F593E7}" dt="2025-03-28T15:18:03.798" v="932" actId="14100"/>
          <ac:spMkLst>
            <pc:docMk/>
            <pc:sldMk cId="0" sldId="960"/>
            <ac:spMk id="162" creationId="{00000000-0000-0000-0000-000000000000}"/>
          </ac:spMkLst>
        </pc:spChg>
      </pc:sldChg>
      <pc:sldChg chg="del">
        <pc:chgData name="Zambrano Jacobo, Andres Felipe" userId="9dddd8db-aa9e-4cf1-92ca-46004041c1ad" providerId="ADAL" clId="{5C9ABFDF-6CA2-4307-BD7F-43B7B5F593E7}" dt="2025-03-27T20:23:30.871" v="309" actId="47"/>
        <pc:sldMkLst>
          <pc:docMk/>
          <pc:sldMk cId="1330055928" sldId="961"/>
        </pc:sldMkLst>
      </pc:sldChg>
      <pc:sldChg chg="addSp delSp modSp add mod ord">
        <pc:chgData name="Zambrano Jacobo, Andres Felipe" userId="9dddd8db-aa9e-4cf1-92ca-46004041c1ad" providerId="ADAL" clId="{5C9ABFDF-6CA2-4307-BD7F-43B7B5F593E7}" dt="2025-03-28T20:53:44.607" v="1267"/>
        <pc:sldMkLst>
          <pc:docMk/>
          <pc:sldMk cId="0" sldId="964"/>
        </pc:sldMkLst>
        <pc:spChg chg="add del mod">
          <ac:chgData name="Zambrano Jacobo, Andres Felipe" userId="9dddd8db-aa9e-4cf1-92ca-46004041c1ad" providerId="ADAL" clId="{5C9ABFDF-6CA2-4307-BD7F-43B7B5F593E7}" dt="2025-03-27T20:34:40.289" v="481" actId="478"/>
          <ac:spMkLst>
            <pc:docMk/>
            <pc:sldMk cId="0" sldId="964"/>
            <ac:spMk id="3" creationId="{B7A59B33-BE07-E585-6051-8F967054DD5A}"/>
          </ac:spMkLst>
        </pc:spChg>
        <pc:spChg chg="add mod">
          <ac:chgData name="Zambrano Jacobo, Andres Felipe" userId="9dddd8db-aa9e-4cf1-92ca-46004041c1ad" providerId="ADAL" clId="{5C9ABFDF-6CA2-4307-BD7F-43B7B5F593E7}" dt="2025-03-27T20:34:38.080" v="480"/>
          <ac:spMkLst>
            <pc:docMk/>
            <pc:sldMk cId="0" sldId="964"/>
            <ac:spMk id="4" creationId="{8F798DED-5DB2-09E9-5AA2-C49E1A84B873}"/>
          </ac:spMkLst>
        </pc:spChg>
        <pc:spChg chg="del mod">
          <ac:chgData name="Zambrano Jacobo, Andres Felipe" userId="9dddd8db-aa9e-4cf1-92ca-46004041c1ad" providerId="ADAL" clId="{5C9ABFDF-6CA2-4307-BD7F-43B7B5F593E7}" dt="2025-03-27T20:34:37.602" v="479" actId="478"/>
          <ac:spMkLst>
            <pc:docMk/>
            <pc:sldMk cId="0" sldId="964"/>
            <ac:spMk id="191" creationId="{00000000-0000-0000-0000-000000000000}"/>
          </ac:spMkLst>
        </pc:spChg>
        <pc:spChg chg="mod">
          <ac:chgData name="Zambrano Jacobo, Andres Felipe" userId="9dddd8db-aa9e-4cf1-92ca-46004041c1ad" providerId="ADAL" clId="{5C9ABFDF-6CA2-4307-BD7F-43B7B5F593E7}" dt="2025-03-27T20:33:37.034" v="468" actId="1076"/>
          <ac:spMkLst>
            <pc:docMk/>
            <pc:sldMk cId="0" sldId="964"/>
            <ac:spMk id="192" creationId="{00000000-0000-0000-0000-000000000000}"/>
          </ac:spMkLst>
        </pc:spChg>
      </pc:sldChg>
      <pc:sldChg chg="modSp add mod ord">
        <pc:chgData name="Zambrano Jacobo, Andres Felipe" userId="9dddd8db-aa9e-4cf1-92ca-46004041c1ad" providerId="ADAL" clId="{5C9ABFDF-6CA2-4307-BD7F-43B7B5F593E7}" dt="2025-03-28T20:53:48.890" v="1269"/>
        <pc:sldMkLst>
          <pc:docMk/>
          <pc:sldMk cId="0" sldId="965"/>
        </pc:sldMkLst>
        <pc:spChg chg="mod">
          <ac:chgData name="Zambrano Jacobo, Andres Felipe" userId="9dddd8db-aa9e-4cf1-92ca-46004041c1ad" providerId="ADAL" clId="{5C9ABFDF-6CA2-4307-BD7F-43B7B5F593E7}" dt="2025-03-27T20:33:51.873" v="471" actId="14100"/>
          <ac:spMkLst>
            <pc:docMk/>
            <pc:sldMk cId="0" sldId="965"/>
            <ac:spMk id="197" creationId="{00000000-0000-0000-0000-000000000000}"/>
          </ac:spMkLst>
        </pc:spChg>
        <pc:spChg chg="mod">
          <ac:chgData name="Zambrano Jacobo, Andres Felipe" userId="9dddd8db-aa9e-4cf1-92ca-46004041c1ad" providerId="ADAL" clId="{5C9ABFDF-6CA2-4307-BD7F-43B7B5F593E7}" dt="2025-03-27T20:34:04.857" v="478" actId="27636"/>
          <ac:spMkLst>
            <pc:docMk/>
            <pc:sldMk cId="0" sldId="965"/>
            <ac:spMk id="198" creationId="{00000000-0000-0000-0000-000000000000}"/>
          </ac:spMkLst>
        </pc:spChg>
      </pc:sldChg>
      <pc:sldChg chg="modSp add mod">
        <pc:chgData name="Zambrano Jacobo, Andres Felipe" userId="9dddd8db-aa9e-4cf1-92ca-46004041c1ad" providerId="ADAL" clId="{5C9ABFDF-6CA2-4307-BD7F-43B7B5F593E7}" dt="2025-03-27T20:35:43.885" v="509" actId="20577"/>
        <pc:sldMkLst>
          <pc:docMk/>
          <pc:sldMk cId="1861272336" sldId="966"/>
        </pc:sldMkLst>
        <pc:spChg chg="mod">
          <ac:chgData name="Zambrano Jacobo, Andres Felipe" userId="9dddd8db-aa9e-4cf1-92ca-46004041c1ad" providerId="ADAL" clId="{5C9ABFDF-6CA2-4307-BD7F-43B7B5F593E7}" dt="2025-03-27T20:26:27.590" v="332" actId="27636"/>
          <ac:spMkLst>
            <pc:docMk/>
            <pc:sldMk cId="1861272336" sldId="966"/>
            <ac:spMk id="2" creationId="{F584E925-950C-CCD8-4D58-71A57CE26339}"/>
          </ac:spMkLst>
        </pc:spChg>
        <pc:spChg chg="mod">
          <ac:chgData name="Zambrano Jacobo, Andres Felipe" userId="9dddd8db-aa9e-4cf1-92ca-46004041c1ad" providerId="ADAL" clId="{5C9ABFDF-6CA2-4307-BD7F-43B7B5F593E7}" dt="2025-03-27T20:35:43.885" v="509" actId="20577"/>
          <ac:spMkLst>
            <pc:docMk/>
            <pc:sldMk cId="1861272336" sldId="966"/>
            <ac:spMk id="3" creationId="{721A5B95-8479-C1B5-F4B6-CCA59E4E4860}"/>
          </ac:spMkLst>
        </pc:spChg>
      </pc:sldChg>
      <pc:sldChg chg="modSp add mod">
        <pc:chgData name="Zambrano Jacobo, Andres Felipe" userId="9dddd8db-aa9e-4cf1-92ca-46004041c1ad" providerId="ADAL" clId="{5C9ABFDF-6CA2-4307-BD7F-43B7B5F593E7}" dt="2025-03-27T20:35:55.630" v="518" actId="27636"/>
        <pc:sldMkLst>
          <pc:docMk/>
          <pc:sldMk cId="3164100036" sldId="969"/>
        </pc:sldMkLst>
        <pc:spChg chg="mod">
          <ac:chgData name="Zambrano Jacobo, Andres Felipe" userId="9dddd8db-aa9e-4cf1-92ca-46004041c1ad" providerId="ADAL" clId="{5C9ABFDF-6CA2-4307-BD7F-43B7B5F593E7}" dt="2025-03-27T20:26:27.591" v="333" actId="27636"/>
          <ac:spMkLst>
            <pc:docMk/>
            <pc:sldMk cId="3164100036" sldId="969"/>
            <ac:spMk id="2" creationId="{71BC50DC-0496-F749-A89C-18E8ED86D580}"/>
          </ac:spMkLst>
        </pc:spChg>
        <pc:spChg chg="mod">
          <ac:chgData name="Zambrano Jacobo, Andres Felipe" userId="9dddd8db-aa9e-4cf1-92ca-46004041c1ad" providerId="ADAL" clId="{5C9ABFDF-6CA2-4307-BD7F-43B7B5F593E7}" dt="2025-03-27T20:35:55.630" v="518" actId="27636"/>
          <ac:spMkLst>
            <pc:docMk/>
            <pc:sldMk cId="3164100036" sldId="969"/>
            <ac:spMk id="3" creationId="{B68734C7-E670-AC7C-1D77-10A1C7BF3E51}"/>
          </ac:spMkLst>
        </pc:spChg>
      </pc:sldChg>
      <pc:sldChg chg="modSp add mod">
        <pc:chgData name="Zambrano Jacobo, Andres Felipe" userId="9dddd8db-aa9e-4cf1-92ca-46004041c1ad" providerId="ADAL" clId="{5C9ABFDF-6CA2-4307-BD7F-43B7B5F593E7}" dt="2025-03-28T15:18:42.624" v="936" actId="1076"/>
        <pc:sldMkLst>
          <pc:docMk/>
          <pc:sldMk cId="2055436474" sldId="970"/>
        </pc:sldMkLst>
        <pc:spChg chg="mod">
          <ac:chgData name="Zambrano Jacobo, Andres Felipe" userId="9dddd8db-aa9e-4cf1-92ca-46004041c1ad" providerId="ADAL" clId="{5C9ABFDF-6CA2-4307-BD7F-43B7B5F593E7}" dt="2025-03-27T20:26:27.566" v="329" actId="27636"/>
          <ac:spMkLst>
            <pc:docMk/>
            <pc:sldMk cId="2055436474" sldId="970"/>
            <ac:spMk id="2" creationId="{F584E925-950C-CCD8-4D58-71A57CE26339}"/>
          </ac:spMkLst>
        </pc:spChg>
        <pc:spChg chg="mod">
          <ac:chgData name="Zambrano Jacobo, Andres Felipe" userId="9dddd8db-aa9e-4cf1-92ca-46004041c1ad" providerId="ADAL" clId="{5C9ABFDF-6CA2-4307-BD7F-43B7B5F593E7}" dt="2025-03-28T15:18:42.624" v="936" actId="1076"/>
          <ac:spMkLst>
            <pc:docMk/>
            <pc:sldMk cId="2055436474" sldId="970"/>
            <ac:spMk id="3" creationId="{721A5B95-8479-C1B5-F4B6-CCA59E4E4860}"/>
          </ac:spMkLst>
        </pc:spChg>
      </pc:sldChg>
      <pc:sldChg chg="modSp del mod">
        <pc:chgData name="Zambrano Jacobo, Andres Felipe" userId="9dddd8db-aa9e-4cf1-92ca-46004041c1ad" providerId="ADAL" clId="{5C9ABFDF-6CA2-4307-BD7F-43B7B5F593E7}" dt="2025-03-27T20:36:05.221" v="520" actId="47"/>
        <pc:sldMkLst>
          <pc:docMk/>
          <pc:sldMk cId="2532975633" sldId="971"/>
        </pc:sldMkLst>
        <pc:spChg chg="mod">
          <ac:chgData name="Zambrano Jacobo, Andres Felipe" userId="9dddd8db-aa9e-4cf1-92ca-46004041c1ad" providerId="ADAL" clId="{5C9ABFDF-6CA2-4307-BD7F-43B7B5F593E7}" dt="2025-03-27T20:10:37.281" v="111" actId="27636"/>
          <ac:spMkLst>
            <pc:docMk/>
            <pc:sldMk cId="2532975633" sldId="971"/>
            <ac:spMk id="3" creationId="{6F25490E-D55F-3364-D6E1-58BA73B535D7}"/>
          </ac:spMkLst>
        </pc:spChg>
      </pc:sldChg>
      <pc:sldChg chg="del">
        <pc:chgData name="Zambrano Jacobo, Andres Felipe" userId="9dddd8db-aa9e-4cf1-92ca-46004041c1ad" providerId="ADAL" clId="{5C9ABFDF-6CA2-4307-BD7F-43B7B5F593E7}" dt="2025-03-27T19:50:32.301" v="9" actId="47"/>
        <pc:sldMkLst>
          <pc:docMk/>
          <pc:sldMk cId="1344819041" sldId="989"/>
        </pc:sldMkLst>
      </pc:sldChg>
      <pc:sldChg chg="modSp mod">
        <pc:chgData name="Zambrano Jacobo, Andres Felipe" userId="9dddd8db-aa9e-4cf1-92ca-46004041c1ad" providerId="ADAL" clId="{5C9ABFDF-6CA2-4307-BD7F-43B7B5F593E7}" dt="2025-03-28T21:14:13.797" v="1277" actId="20577"/>
        <pc:sldMkLst>
          <pc:docMk/>
          <pc:sldMk cId="1910351296" sldId="994"/>
        </pc:sldMkLst>
        <pc:spChg chg="mod">
          <ac:chgData name="Zambrano Jacobo, Andres Felipe" userId="9dddd8db-aa9e-4cf1-92ca-46004041c1ad" providerId="ADAL" clId="{5C9ABFDF-6CA2-4307-BD7F-43B7B5F593E7}" dt="2025-03-28T21:14:13.797" v="1277" actId="20577"/>
          <ac:spMkLst>
            <pc:docMk/>
            <pc:sldMk cId="1910351296" sldId="994"/>
            <ac:spMk id="3" creationId="{00000000-0000-0000-0000-000000000000}"/>
          </ac:spMkLst>
        </pc:spChg>
      </pc:sldChg>
      <pc:sldChg chg="modSp new del mod">
        <pc:chgData name="Zambrano Jacobo, Andres Felipe" userId="9dddd8db-aa9e-4cf1-92ca-46004041c1ad" providerId="ADAL" clId="{5C9ABFDF-6CA2-4307-BD7F-43B7B5F593E7}" dt="2025-03-27T20:12:38.838" v="117" actId="47"/>
        <pc:sldMkLst>
          <pc:docMk/>
          <pc:sldMk cId="2288108250" sldId="995"/>
        </pc:sldMkLst>
        <pc:spChg chg="mod">
          <ac:chgData name="Zambrano Jacobo, Andres Felipe" userId="9dddd8db-aa9e-4cf1-92ca-46004041c1ad" providerId="ADAL" clId="{5C9ABFDF-6CA2-4307-BD7F-43B7B5F593E7}" dt="2025-03-27T20:12:37.293" v="116" actId="27636"/>
          <ac:spMkLst>
            <pc:docMk/>
            <pc:sldMk cId="2288108250" sldId="995"/>
            <ac:spMk id="2" creationId="{F8C3013C-2734-0A03-13D2-082FD6A27272}"/>
          </ac:spMkLst>
        </pc:spChg>
      </pc:sldChg>
      <pc:sldChg chg="modSp add mod">
        <pc:chgData name="Zambrano Jacobo, Andres Felipe" userId="9dddd8db-aa9e-4cf1-92ca-46004041c1ad" providerId="ADAL" clId="{5C9ABFDF-6CA2-4307-BD7F-43B7B5F593E7}" dt="2025-03-27T20:13:18.229" v="118" actId="1076"/>
        <pc:sldMkLst>
          <pc:docMk/>
          <pc:sldMk cId="0" sldId="996"/>
        </pc:sldMkLst>
        <pc:spChg chg="mod">
          <ac:chgData name="Zambrano Jacobo, Andres Felipe" userId="9dddd8db-aa9e-4cf1-92ca-46004041c1ad" providerId="ADAL" clId="{5C9ABFDF-6CA2-4307-BD7F-43B7B5F593E7}" dt="2025-03-27T20:13:18.229" v="118" actId="1076"/>
          <ac:spMkLst>
            <pc:docMk/>
            <pc:sldMk cId="0" sldId="996"/>
            <ac:spMk id="208" creationId="{00000000-0000-0000-0000-000000000000}"/>
          </ac:spMkLst>
        </pc:spChg>
      </pc:sldChg>
      <pc:sldChg chg="modSp add mod">
        <pc:chgData name="Zambrano Jacobo, Andres Felipe" userId="9dddd8db-aa9e-4cf1-92ca-46004041c1ad" providerId="ADAL" clId="{5C9ABFDF-6CA2-4307-BD7F-43B7B5F593E7}" dt="2025-03-27T20:14:52.516" v="166" actId="27636"/>
        <pc:sldMkLst>
          <pc:docMk/>
          <pc:sldMk cId="0" sldId="997"/>
        </pc:sldMkLst>
        <pc:spChg chg="mod">
          <ac:chgData name="Zambrano Jacobo, Andres Felipe" userId="9dddd8db-aa9e-4cf1-92ca-46004041c1ad" providerId="ADAL" clId="{5C9ABFDF-6CA2-4307-BD7F-43B7B5F593E7}" dt="2025-03-27T20:14:29.295" v="154" actId="1076"/>
          <ac:spMkLst>
            <pc:docMk/>
            <pc:sldMk cId="0" sldId="997"/>
            <ac:spMk id="234" creationId="{00000000-0000-0000-0000-000000000000}"/>
          </ac:spMkLst>
        </pc:spChg>
        <pc:spChg chg="mod">
          <ac:chgData name="Zambrano Jacobo, Andres Felipe" userId="9dddd8db-aa9e-4cf1-92ca-46004041c1ad" providerId="ADAL" clId="{5C9ABFDF-6CA2-4307-BD7F-43B7B5F593E7}" dt="2025-03-27T20:14:52.516" v="166" actId="27636"/>
          <ac:spMkLst>
            <pc:docMk/>
            <pc:sldMk cId="0" sldId="997"/>
            <ac:spMk id="235" creationId="{00000000-0000-0000-0000-000000000000}"/>
          </ac:spMkLst>
        </pc:spChg>
      </pc:sldChg>
      <pc:sldChg chg="new del">
        <pc:chgData name="Zambrano Jacobo, Andres Felipe" userId="9dddd8db-aa9e-4cf1-92ca-46004041c1ad" providerId="ADAL" clId="{5C9ABFDF-6CA2-4307-BD7F-43B7B5F593E7}" dt="2025-03-28T15:21:29.782" v="938" actId="47"/>
        <pc:sldMkLst>
          <pc:docMk/>
          <pc:sldMk cId="1137204993" sldId="998"/>
        </pc:sldMkLst>
      </pc:sldChg>
      <pc:sldChg chg="modSp new del mod">
        <pc:chgData name="Zambrano Jacobo, Andres Felipe" userId="9dddd8db-aa9e-4cf1-92ca-46004041c1ad" providerId="ADAL" clId="{5C9ABFDF-6CA2-4307-BD7F-43B7B5F593E7}" dt="2025-03-28T15:21:31.916" v="940" actId="47"/>
        <pc:sldMkLst>
          <pc:docMk/>
          <pc:sldMk cId="253566741" sldId="999"/>
        </pc:sldMkLst>
        <pc:spChg chg="mod">
          <ac:chgData name="Zambrano Jacobo, Andres Felipe" userId="9dddd8db-aa9e-4cf1-92ca-46004041c1ad" providerId="ADAL" clId="{5C9ABFDF-6CA2-4307-BD7F-43B7B5F593E7}" dt="2025-03-27T20:26:27.595" v="334" actId="27636"/>
          <ac:spMkLst>
            <pc:docMk/>
            <pc:sldMk cId="253566741" sldId="999"/>
            <ac:spMk id="2" creationId="{9620CC3B-3B41-1461-B773-43383D74476D}"/>
          </ac:spMkLst>
        </pc:spChg>
      </pc:sldChg>
      <pc:sldChg chg="modSp new del mod">
        <pc:chgData name="Zambrano Jacobo, Andres Felipe" userId="9dddd8db-aa9e-4cf1-92ca-46004041c1ad" providerId="ADAL" clId="{5C9ABFDF-6CA2-4307-BD7F-43B7B5F593E7}" dt="2025-03-28T15:21:30.932" v="939" actId="47"/>
        <pc:sldMkLst>
          <pc:docMk/>
          <pc:sldMk cId="259628555" sldId="1000"/>
        </pc:sldMkLst>
        <pc:spChg chg="mod">
          <ac:chgData name="Zambrano Jacobo, Andres Felipe" userId="9dddd8db-aa9e-4cf1-92ca-46004041c1ad" providerId="ADAL" clId="{5C9ABFDF-6CA2-4307-BD7F-43B7B5F593E7}" dt="2025-03-27T20:26:27.596" v="335" actId="27636"/>
          <ac:spMkLst>
            <pc:docMk/>
            <pc:sldMk cId="259628555" sldId="1000"/>
            <ac:spMk id="2" creationId="{9786C41F-F47D-3A35-2FB2-D07CBCA923B4}"/>
          </ac:spMkLst>
        </pc:spChg>
      </pc:sldChg>
      <pc:sldChg chg="modSp new del mod">
        <pc:chgData name="Zambrano Jacobo, Andres Felipe" userId="9dddd8db-aa9e-4cf1-92ca-46004041c1ad" providerId="ADAL" clId="{5C9ABFDF-6CA2-4307-BD7F-43B7B5F593E7}" dt="2025-03-28T15:21:32.989" v="941" actId="47"/>
        <pc:sldMkLst>
          <pc:docMk/>
          <pc:sldMk cId="615108880" sldId="1001"/>
        </pc:sldMkLst>
        <pc:spChg chg="mod">
          <ac:chgData name="Zambrano Jacobo, Andres Felipe" userId="9dddd8db-aa9e-4cf1-92ca-46004041c1ad" providerId="ADAL" clId="{5C9ABFDF-6CA2-4307-BD7F-43B7B5F593E7}" dt="2025-03-27T20:26:27.596" v="336" actId="27636"/>
          <ac:spMkLst>
            <pc:docMk/>
            <pc:sldMk cId="615108880" sldId="1001"/>
            <ac:spMk id="2" creationId="{F7A7AC6A-8C91-0751-4A47-1800A7514FE3}"/>
          </ac:spMkLst>
        </pc:spChg>
      </pc:sldChg>
      <pc:sldChg chg="modSp add del mod">
        <pc:chgData name="Zambrano Jacobo, Andres Felipe" userId="9dddd8db-aa9e-4cf1-92ca-46004041c1ad" providerId="ADAL" clId="{5C9ABFDF-6CA2-4307-BD7F-43B7B5F593E7}" dt="2025-03-27T20:26:52.111" v="337" actId="47"/>
        <pc:sldMkLst>
          <pc:docMk/>
          <pc:sldMk cId="0" sldId="1002"/>
        </pc:sldMkLst>
        <pc:spChg chg="mod">
          <ac:chgData name="Zambrano Jacobo, Andres Felipe" userId="9dddd8db-aa9e-4cf1-92ca-46004041c1ad" providerId="ADAL" clId="{5C9ABFDF-6CA2-4307-BD7F-43B7B5F593E7}" dt="2025-03-27T20:26:27.452" v="313" actId="27636"/>
          <ac:spMkLst>
            <pc:docMk/>
            <pc:sldMk cId="0" sldId="1002"/>
            <ac:spMk id="307" creationId="{00000000-0000-0000-0000-000000000000}"/>
          </ac:spMkLst>
        </pc:spChg>
      </pc:sldChg>
      <pc:sldChg chg="modSp add del mod">
        <pc:chgData name="Zambrano Jacobo, Andres Felipe" userId="9dddd8db-aa9e-4cf1-92ca-46004041c1ad" providerId="ADAL" clId="{5C9ABFDF-6CA2-4307-BD7F-43B7B5F593E7}" dt="2025-03-27T20:27:18.145" v="343" actId="47"/>
        <pc:sldMkLst>
          <pc:docMk/>
          <pc:sldMk cId="2939097326" sldId="1140"/>
        </pc:sldMkLst>
        <pc:spChg chg="mod">
          <ac:chgData name="Zambrano Jacobo, Andres Felipe" userId="9dddd8db-aa9e-4cf1-92ca-46004041c1ad" providerId="ADAL" clId="{5C9ABFDF-6CA2-4307-BD7F-43B7B5F593E7}" dt="2025-03-27T20:27:08.546" v="342" actId="20577"/>
          <ac:spMkLst>
            <pc:docMk/>
            <pc:sldMk cId="2939097326" sldId="1140"/>
            <ac:spMk id="3" creationId="{1952532D-B2A3-C8C2-9455-A7556963F620}"/>
          </ac:spMkLst>
        </pc:spChg>
      </pc:sldChg>
      <pc:sldChg chg="modSp add del mod modAnim">
        <pc:chgData name="Zambrano Jacobo, Andres Felipe" userId="9dddd8db-aa9e-4cf1-92ca-46004041c1ad" providerId="ADAL" clId="{5C9ABFDF-6CA2-4307-BD7F-43B7B5F593E7}" dt="2025-03-28T15:25:51.028" v="958" actId="47"/>
        <pc:sldMkLst>
          <pc:docMk/>
          <pc:sldMk cId="2558112382" sldId="1143"/>
        </pc:sldMkLst>
        <pc:spChg chg="mod">
          <ac:chgData name="Zambrano Jacobo, Andres Felipe" userId="9dddd8db-aa9e-4cf1-92ca-46004041c1ad" providerId="ADAL" clId="{5C9ABFDF-6CA2-4307-BD7F-43B7B5F593E7}" dt="2025-03-27T20:27:58.100" v="358" actId="120"/>
          <ac:spMkLst>
            <pc:docMk/>
            <pc:sldMk cId="2558112382" sldId="1143"/>
            <ac:spMk id="2" creationId="{6B329AA9-3074-DC8D-22B1-3CF783F29C1A}"/>
          </ac:spMkLst>
        </pc:spChg>
        <pc:spChg chg="mod">
          <ac:chgData name="Zambrano Jacobo, Andres Felipe" userId="9dddd8db-aa9e-4cf1-92ca-46004041c1ad" providerId="ADAL" clId="{5C9ABFDF-6CA2-4307-BD7F-43B7B5F593E7}" dt="2025-03-28T15:25:17.140" v="951" actId="27636"/>
          <ac:spMkLst>
            <pc:docMk/>
            <pc:sldMk cId="2558112382" sldId="1143"/>
            <ac:spMk id="3" creationId="{1952532D-B2A3-C8C2-9455-A7556963F620}"/>
          </ac:spMkLst>
        </pc:spChg>
      </pc:sldChg>
      <pc:sldChg chg="modSp add mod">
        <pc:chgData name="Zambrano Jacobo, Andres Felipe" userId="9dddd8db-aa9e-4cf1-92ca-46004041c1ad" providerId="ADAL" clId="{5C9ABFDF-6CA2-4307-BD7F-43B7B5F593E7}" dt="2025-03-27T20:29:32.514" v="392" actId="27636"/>
        <pc:sldMkLst>
          <pc:docMk/>
          <pc:sldMk cId="555888986" sldId="1144"/>
        </pc:sldMkLst>
        <pc:spChg chg="mod">
          <ac:chgData name="Zambrano Jacobo, Andres Felipe" userId="9dddd8db-aa9e-4cf1-92ca-46004041c1ad" providerId="ADAL" clId="{5C9ABFDF-6CA2-4307-BD7F-43B7B5F593E7}" dt="2025-03-27T20:29:32.514" v="392" actId="27636"/>
          <ac:spMkLst>
            <pc:docMk/>
            <pc:sldMk cId="555888986" sldId="1144"/>
            <ac:spMk id="3" creationId="{1952532D-B2A3-C8C2-9455-A7556963F620}"/>
          </ac:spMkLst>
        </pc:spChg>
      </pc:sldChg>
      <pc:sldChg chg="modSp add mod">
        <pc:chgData name="Zambrano Jacobo, Andres Felipe" userId="9dddd8db-aa9e-4cf1-92ca-46004041c1ad" providerId="ADAL" clId="{5C9ABFDF-6CA2-4307-BD7F-43B7B5F593E7}" dt="2025-03-27T20:30:17.194" v="414" actId="20577"/>
        <pc:sldMkLst>
          <pc:docMk/>
          <pc:sldMk cId="563862855" sldId="1145"/>
        </pc:sldMkLst>
        <pc:spChg chg="mod">
          <ac:chgData name="Zambrano Jacobo, Andres Felipe" userId="9dddd8db-aa9e-4cf1-92ca-46004041c1ad" providerId="ADAL" clId="{5C9ABFDF-6CA2-4307-BD7F-43B7B5F593E7}" dt="2025-03-27T20:30:17.194" v="414" actId="20577"/>
          <ac:spMkLst>
            <pc:docMk/>
            <pc:sldMk cId="563862855" sldId="1145"/>
            <ac:spMk id="3" creationId="{1952532D-B2A3-C8C2-9455-A7556963F620}"/>
          </ac:spMkLst>
        </pc:spChg>
      </pc:sldChg>
      <pc:sldChg chg="modSp new del mod">
        <pc:chgData name="Zambrano Jacobo, Andres Felipe" userId="9dddd8db-aa9e-4cf1-92ca-46004041c1ad" providerId="ADAL" clId="{5C9ABFDF-6CA2-4307-BD7F-43B7B5F593E7}" dt="2025-03-28T15:25:53.566" v="959" actId="47"/>
        <pc:sldMkLst>
          <pc:docMk/>
          <pc:sldMk cId="798345044" sldId="1146"/>
        </pc:sldMkLst>
        <pc:spChg chg="mod">
          <ac:chgData name="Zambrano Jacobo, Andres Felipe" userId="9dddd8db-aa9e-4cf1-92ca-46004041c1ad" providerId="ADAL" clId="{5C9ABFDF-6CA2-4307-BD7F-43B7B5F593E7}" dt="2025-03-28T15:22:34.771" v="943" actId="27636"/>
          <ac:spMkLst>
            <pc:docMk/>
            <pc:sldMk cId="798345044" sldId="1146"/>
            <ac:spMk id="2" creationId="{9C1E3DC4-B896-6AA9-243B-4AA81658C1E5}"/>
          </ac:spMkLst>
        </pc:spChg>
      </pc:sldChg>
      <pc:sldChg chg="addSp delSp modSp new mod">
        <pc:chgData name="Zambrano Jacobo, Andres Felipe" userId="9dddd8db-aa9e-4cf1-92ca-46004041c1ad" providerId="ADAL" clId="{5C9ABFDF-6CA2-4307-BD7F-43B7B5F593E7}" dt="2025-03-28T21:17:13.375" v="1300" actId="1076"/>
        <pc:sldMkLst>
          <pc:docMk/>
          <pc:sldMk cId="2757077601" sldId="1146"/>
        </pc:sldMkLst>
        <pc:spChg chg="del">
          <ac:chgData name="Zambrano Jacobo, Andres Felipe" userId="9dddd8db-aa9e-4cf1-92ca-46004041c1ad" providerId="ADAL" clId="{5C9ABFDF-6CA2-4307-BD7F-43B7B5F593E7}" dt="2025-03-28T21:16:27.232" v="1283" actId="478"/>
          <ac:spMkLst>
            <pc:docMk/>
            <pc:sldMk cId="2757077601" sldId="1146"/>
            <ac:spMk id="2" creationId="{3BC72106-5A24-43E7-BDC4-AEEF67DC4D4E}"/>
          </ac:spMkLst>
        </pc:spChg>
        <pc:spChg chg="del">
          <ac:chgData name="Zambrano Jacobo, Andres Felipe" userId="9dddd8db-aa9e-4cf1-92ca-46004041c1ad" providerId="ADAL" clId="{5C9ABFDF-6CA2-4307-BD7F-43B7B5F593E7}" dt="2025-03-28T21:16:29.004" v="1284" actId="478"/>
          <ac:spMkLst>
            <pc:docMk/>
            <pc:sldMk cId="2757077601" sldId="1146"/>
            <ac:spMk id="3" creationId="{DA8F2A68-4FCC-E5EE-B90F-D6809F65C85A}"/>
          </ac:spMkLst>
        </pc:spChg>
        <pc:spChg chg="add mod">
          <ac:chgData name="Zambrano Jacobo, Andres Felipe" userId="9dddd8db-aa9e-4cf1-92ca-46004041c1ad" providerId="ADAL" clId="{5C9ABFDF-6CA2-4307-BD7F-43B7B5F593E7}" dt="2025-03-28T21:17:13.375" v="1300" actId="1076"/>
          <ac:spMkLst>
            <pc:docMk/>
            <pc:sldMk cId="2757077601" sldId="1146"/>
            <ac:spMk id="4" creationId="{5FEA60B6-D395-2666-128D-4A9E19514BBD}"/>
          </ac:spMkLst>
        </pc:spChg>
        <pc:spChg chg="add mod">
          <ac:chgData name="Zambrano Jacobo, Andres Felipe" userId="9dddd8db-aa9e-4cf1-92ca-46004041c1ad" providerId="ADAL" clId="{5C9ABFDF-6CA2-4307-BD7F-43B7B5F593E7}" dt="2025-03-28T21:17:07.169" v="1298" actId="1076"/>
          <ac:spMkLst>
            <pc:docMk/>
            <pc:sldMk cId="2757077601" sldId="1146"/>
            <ac:spMk id="5" creationId="{FD638991-4642-91DE-404B-9382507F9096}"/>
          </ac:spMkLst>
        </pc:spChg>
        <pc:spChg chg="add mod">
          <ac:chgData name="Zambrano Jacobo, Andres Felipe" userId="9dddd8db-aa9e-4cf1-92ca-46004041c1ad" providerId="ADAL" clId="{5C9ABFDF-6CA2-4307-BD7F-43B7B5F593E7}" dt="2025-03-28T21:17:07.169" v="1298" actId="1076"/>
          <ac:spMkLst>
            <pc:docMk/>
            <pc:sldMk cId="2757077601" sldId="1146"/>
            <ac:spMk id="8" creationId="{94A3AC9A-F57F-D881-2334-6504F855389E}"/>
          </ac:spMkLst>
        </pc:spChg>
        <pc:grpChg chg="add mod">
          <ac:chgData name="Zambrano Jacobo, Andres Felipe" userId="9dddd8db-aa9e-4cf1-92ca-46004041c1ad" providerId="ADAL" clId="{5C9ABFDF-6CA2-4307-BD7F-43B7B5F593E7}" dt="2025-03-28T21:17:07.169" v="1298" actId="1076"/>
          <ac:grpSpMkLst>
            <pc:docMk/>
            <pc:sldMk cId="2757077601" sldId="1146"/>
            <ac:grpSpMk id="10" creationId="{C6173766-0828-C18B-B281-010F16763220}"/>
          </ac:grpSpMkLst>
        </pc:grpChg>
        <pc:picChg chg="add mod">
          <ac:chgData name="Zambrano Jacobo, Andres Felipe" userId="9dddd8db-aa9e-4cf1-92ca-46004041c1ad" providerId="ADAL" clId="{5C9ABFDF-6CA2-4307-BD7F-43B7B5F593E7}" dt="2025-03-28T21:17:09.522" v="1299" actId="1076"/>
          <ac:picMkLst>
            <pc:docMk/>
            <pc:sldMk cId="2757077601" sldId="1146"/>
            <ac:picMk id="6" creationId="{C48F2619-B70D-1D0E-9C86-AAFFF07BBED4}"/>
          </ac:picMkLst>
        </pc:picChg>
        <pc:picChg chg="add mod">
          <ac:chgData name="Zambrano Jacobo, Andres Felipe" userId="9dddd8db-aa9e-4cf1-92ca-46004041c1ad" providerId="ADAL" clId="{5C9ABFDF-6CA2-4307-BD7F-43B7B5F593E7}" dt="2025-03-28T21:17:07.169" v="1298" actId="1076"/>
          <ac:picMkLst>
            <pc:docMk/>
            <pc:sldMk cId="2757077601" sldId="1146"/>
            <ac:picMk id="7" creationId="{716DC470-47F4-A774-5BEC-596E1C23EA79}"/>
          </ac:picMkLst>
        </pc:picChg>
        <pc:picChg chg="add mod">
          <ac:chgData name="Zambrano Jacobo, Andres Felipe" userId="9dddd8db-aa9e-4cf1-92ca-46004041c1ad" providerId="ADAL" clId="{5C9ABFDF-6CA2-4307-BD7F-43B7B5F593E7}" dt="2025-03-28T21:17:07.169" v="1298" actId="1076"/>
          <ac:picMkLst>
            <pc:docMk/>
            <pc:sldMk cId="2757077601" sldId="1146"/>
            <ac:picMk id="9" creationId="{F04A09D2-DF2A-0245-A363-D1051FAAEA27}"/>
          </ac:picMkLst>
        </pc:picChg>
      </pc:sldChg>
      <pc:sldChg chg="modSp new mod">
        <pc:chgData name="Zambrano Jacobo, Andres Felipe" userId="9dddd8db-aa9e-4cf1-92ca-46004041c1ad" providerId="ADAL" clId="{5C9ABFDF-6CA2-4307-BD7F-43B7B5F593E7}" dt="2025-03-28T21:19:32.400" v="1306"/>
        <pc:sldMkLst>
          <pc:docMk/>
          <pc:sldMk cId="122154526" sldId="1147"/>
        </pc:sldMkLst>
        <pc:spChg chg="mod">
          <ac:chgData name="Zambrano Jacobo, Andres Felipe" userId="9dddd8db-aa9e-4cf1-92ca-46004041c1ad" providerId="ADAL" clId="{5C9ABFDF-6CA2-4307-BD7F-43B7B5F593E7}" dt="2025-03-28T21:19:32.400" v="1306"/>
          <ac:spMkLst>
            <pc:docMk/>
            <pc:sldMk cId="122154526" sldId="1147"/>
            <ac:spMk id="2" creationId="{47D2999D-5E8E-6219-4D9A-3FCDADC43E27}"/>
          </ac:spMkLst>
        </pc:spChg>
        <pc:spChg chg="mod">
          <ac:chgData name="Zambrano Jacobo, Andres Felipe" userId="9dddd8db-aa9e-4cf1-92ca-46004041c1ad" providerId="ADAL" clId="{5C9ABFDF-6CA2-4307-BD7F-43B7B5F593E7}" dt="2025-03-28T21:19:27.095" v="1305" actId="20577"/>
          <ac:spMkLst>
            <pc:docMk/>
            <pc:sldMk cId="122154526" sldId="1147"/>
            <ac:spMk id="3" creationId="{F43E0511-9AD9-7E7D-0DD2-1CD8BBED40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381FA-03DF-4612-AD5C-DBD9F115DD8B}" type="datetimeFigureOut">
              <a:rPr lang="en-US" smtClean="0"/>
              <a:t>3/28/2025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07B25-3290-4178-974E-2159918888D1}" type="slidenum">
              <a:rPr lang="en-US" smtClean="0"/>
              <a:t>‹#›</a:t>
            </a:fld>
            <a:endParaRPr lang="en-US" dirty="0"/>
          </a:p>
        </p:txBody>
      </p:sp>
    </p:spTree>
    <p:extLst>
      <p:ext uri="{BB962C8B-B14F-4D97-AF65-F5344CB8AC3E}">
        <p14:creationId xmlns:p14="http://schemas.microsoft.com/office/powerpoint/2010/main" val="218099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f12ad6bc8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cf12ad6bc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In tracing the origins of bias, the main approach has been to describe the stages of a machine-learning lifecycle and then connect possible forms of bias to each of those stages.</a:t>
            </a:r>
            <a:endParaRPr sz="1500" dirty="0"/>
          </a:p>
          <a:p>
            <a:pPr marL="0" lvl="0" indent="0" algn="l" rtl="0">
              <a:spcBef>
                <a:spcPts val="0"/>
              </a:spcBef>
              <a:spcAft>
                <a:spcPts val="0"/>
              </a:spcAft>
              <a:buNone/>
            </a:pPr>
            <a:endParaRPr sz="1500" dirty="0"/>
          </a:p>
          <a:p>
            <a:pPr marL="0" lvl="0" indent="0" algn="l" rtl="0">
              <a:spcBef>
                <a:spcPts val="0"/>
              </a:spcBef>
              <a:spcAft>
                <a:spcPts val="0"/>
              </a:spcAft>
              <a:buNone/>
            </a:pPr>
            <a:r>
              <a:rPr lang="en" sz="1500" dirty="0"/>
              <a:t>Descriptions of the machine learning pipeline vary, but these are a some of the possible stages that we saw across a few different sources.</a:t>
            </a:r>
            <a:endParaRPr sz="1500" dirty="0"/>
          </a:p>
          <a:p>
            <a:pPr marL="0" lvl="0" indent="0" algn="l" rtl="0">
              <a:spcBef>
                <a:spcPts val="0"/>
              </a:spcBef>
              <a:spcAft>
                <a:spcPts val="0"/>
              </a:spcAft>
              <a:buNone/>
            </a:pPr>
            <a:endParaRPr sz="1500" dirty="0"/>
          </a:p>
          <a:p>
            <a:pPr marL="0" lvl="0" indent="0" algn="l" rtl="0">
              <a:spcBef>
                <a:spcPts val="0"/>
              </a:spcBef>
              <a:spcAft>
                <a:spcPts val="0"/>
              </a:spcAft>
              <a:buNone/>
            </a:pPr>
            <a:r>
              <a:rPr lang="en" sz="1500" dirty="0"/>
              <a:t>Developers </a:t>
            </a:r>
            <a:r>
              <a:rPr lang="en" sz="1500" dirty="0">
                <a:solidFill>
                  <a:schemeClr val="dk1"/>
                </a:solidFill>
              </a:rPr>
              <a:t>creating an algorithmic solution </a:t>
            </a:r>
            <a:r>
              <a:rPr lang="en" sz="1500" dirty="0"/>
              <a:t>move from the world as it is, to defining a task related to that world, to pulling together or creating a dataset, to defining, training, and testing a model; and finally to putting the model into practice in some manner, whether automated and behind the scenes or as a form of communication to decision-makers. </a:t>
            </a:r>
            <a:endParaRPr sz="1500" dirty="0"/>
          </a:p>
          <a:p>
            <a:pPr marL="0" lvl="0" indent="0" algn="l" rtl="0">
              <a:spcBef>
                <a:spcPts val="0"/>
              </a:spcBef>
              <a:spcAft>
                <a:spcPts val="0"/>
              </a:spcAft>
              <a:buNone/>
            </a:pPr>
            <a:endParaRPr sz="1500" dirty="0"/>
          </a:p>
          <a:p>
            <a:pPr marL="0" lvl="0" indent="0" algn="l" rtl="0">
              <a:spcBef>
                <a:spcPts val="0"/>
              </a:spcBef>
              <a:spcAft>
                <a:spcPts val="0"/>
              </a:spcAft>
              <a:buClr>
                <a:schemeClr val="dk1"/>
              </a:buClr>
              <a:buSzPts val="1100"/>
              <a:buFont typeface="Arial"/>
              <a:buNone/>
            </a:pPr>
            <a:r>
              <a:rPr lang="en" sz="1500" dirty="0">
                <a:solidFill>
                  <a:schemeClr val="dk1"/>
                </a:solidFill>
              </a:rPr>
              <a:t>Throughout this cycle, there are multiple points of entry for bias and a lot of work in CS has attempted to map kinds of bias onto the places where they are most likely to occur in the pipeline.</a:t>
            </a:r>
            <a:endParaRPr sz="1500"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f12ad6bc8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cf12ad6bc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f12ad6bc8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cf12ad6bc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f12ad6bc8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f12ad6bc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d0d8f0876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cd0d8f087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cd0d8f0876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cd0d8f087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cf12ad6bc8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cf12ad6bc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d0d8f087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d0d8f08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cd0d8f0876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cd0d8f08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d0d8f0876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cd0d8f087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d0d8f0876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cd0d8f087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47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f12ad6bc8_0_12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f12ad6bc8_0_1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Researchers have written extensively about the model learning stage of the lifecycle and how different metrics for fairness can be used to audit models for bias. </a:t>
            </a:r>
            <a:r>
              <a:rPr lang="en" sz="1500" dirty="0">
                <a:solidFill>
                  <a:schemeClr val="dk1"/>
                </a:solidFill>
              </a:rPr>
              <a:t>Kizilcec and Lee have a great review that brings the broader research on modeling from computer science into the education context in a really useful, contextualized way.</a:t>
            </a:r>
            <a:endParaRPr sz="15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28f5eaf8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d28f5eaf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cf12ad6bc8_0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cf12ad6bc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3656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3299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f12ad6bc8_0_12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cf12ad6bc8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As a complement, our focus here is more on the role of measurement and data collection as a source of bias, while also consolidating what we know about algorithmic bias in education as it impacts specific groups, and finally on suggesting some broad strategies for mitigating the bias that can arise in the measurement/data collection stage of the machine-learning pipeline.</a:t>
            </a:r>
            <a:endParaRPr sz="15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4" name="Google Shape;24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5940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cf12ad6bc8_0_14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cf12ad6bc8_0_1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cf12ad6bc8_0_14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cf12ad6bc8_0_1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extLst>
      <p:ext uri="{BB962C8B-B14F-4D97-AF65-F5344CB8AC3E}">
        <p14:creationId xmlns:p14="http://schemas.microsoft.com/office/powerpoint/2010/main" val="1150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f12ad6bc8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f12ad6b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f12ad6bc8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f12ad6bc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f12ad6bc8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f12ad6bc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cf12ad6bc8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cf12ad6bc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cf12ad6bc8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cf12ad6bc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880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f12ad6bc8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f12ad6bc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15B9B1-4A60-4497-8B0C-3BFC9FCCD213}"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206237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382227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72239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656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195977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5B9B1-4A60-4497-8B0C-3BFC9FCCD213}"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172790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5B9B1-4A60-4497-8B0C-3BFC9FCCD213}" type="datetimeFigureOut">
              <a:rPr lang="en-US" smtClean="0"/>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28270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5B9B1-4A60-4497-8B0C-3BFC9FCCD213}" type="datetimeFigureOut">
              <a:rPr lang="en-US" smtClean="0"/>
              <a:t>3/28/2025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131836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5B9B1-4A60-4497-8B0C-3BFC9FCCD213}" type="datetimeFigureOut">
              <a:rPr lang="en-US" smtClean="0"/>
              <a:t>3/28/2025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26363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5B9B1-4A60-4497-8B0C-3BFC9FCCD213}" type="datetimeFigureOut">
              <a:rPr lang="en-US" smtClean="0"/>
              <a:t>3/28/2025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97582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7472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360241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5B9B1-4A60-4497-8B0C-3BFC9FCCD213}" type="datetimeFigureOut">
              <a:rPr lang="en-US" smtClean="0"/>
              <a:t>3/28/2025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1E98-A5CB-4874-B6A4-D27A83225CFD}" type="slidenum">
              <a:rPr lang="en-US" smtClean="0"/>
              <a:t>‹#›</a:t>
            </a:fld>
            <a:endParaRPr lang="en-US" dirty="0"/>
          </a:p>
        </p:txBody>
      </p:sp>
    </p:spTree>
    <p:extLst>
      <p:ext uri="{BB962C8B-B14F-4D97-AF65-F5344CB8AC3E}">
        <p14:creationId xmlns:p14="http://schemas.microsoft.com/office/powerpoint/2010/main" val="389459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Big Data, Education, and Society</a:t>
            </a:r>
          </a:p>
        </p:txBody>
      </p:sp>
      <p:sp>
        <p:nvSpPr>
          <p:cNvPr id="3" name="Subtitle 2"/>
          <p:cNvSpPr>
            <a:spLocks noGrp="1"/>
          </p:cNvSpPr>
          <p:nvPr>
            <p:ph type="subTitle" idx="1"/>
          </p:nvPr>
        </p:nvSpPr>
        <p:spPr/>
        <p:txBody>
          <a:bodyPr/>
          <a:lstStyle/>
          <a:p>
            <a:r>
              <a:rPr lang="en-US" dirty="0"/>
              <a:t>April 3, 2025</a:t>
            </a:r>
          </a:p>
        </p:txBody>
      </p:sp>
    </p:spTree>
    <p:extLst>
      <p:ext uri="{BB962C8B-B14F-4D97-AF65-F5344CB8AC3E}">
        <p14:creationId xmlns:p14="http://schemas.microsoft.com/office/powerpoint/2010/main" val="25728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6651-2DC5-419D-9BE5-8910D683B135}"/>
              </a:ext>
            </a:extLst>
          </p:cNvPr>
          <p:cNvSpPr>
            <a:spLocks noGrp="1"/>
          </p:cNvSpPr>
          <p:nvPr>
            <p:ph type="title"/>
          </p:nvPr>
        </p:nvSpPr>
        <p:spPr/>
        <p:txBody>
          <a:bodyPr/>
          <a:lstStyle/>
          <a:p>
            <a:r>
              <a:rPr lang="en-US" dirty="0"/>
              <a:t>Is it a problem?</a:t>
            </a:r>
          </a:p>
        </p:txBody>
      </p:sp>
      <p:sp>
        <p:nvSpPr>
          <p:cNvPr id="3" name="Content Placeholder 2">
            <a:extLst>
              <a:ext uri="{FF2B5EF4-FFF2-40B4-BE49-F238E27FC236}">
                <a16:creationId xmlns:a16="http://schemas.microsoft.com/office/drawing/2014/main" id="{691B36D2-A0B4-4643-A7DF-9C901A7760A2}"/>
              </a:ext>
            </a:extLst>
          </p:cNvPr>
          <p:cNvSpPr>
            <a:spLocks noGrp="1"/>
          </p:cNvSpPr>
          <p:nvPr>
            <p:ph idx="1"/>
          </p:nvPr>
        </p:nvSpPr>
        <p:spPr/>
        <p:txBody>
          <a:bodyPr/>
          <a:lstStyle/>
          <a:p>
            <a:pPr>
              <a:lnSpc>
                <a:spcPct val="150000"/>
              </a:lnSpc>
            </a:pPr>
            <a:r>
              <a:rPr lang="en-US" dirty="0"/>
              <a:t>If algorithms are biased in ways that match well-known societal biases</a:t>
            </a:r>
          </a:p>
          <a:p>
            <a:pPr>
              <a:lnSpc>
                <a:spcPct val="150000"/>
              </a:lnSpc>
            </a:pPr>
            <a:r>
              <a:rPr lang="en-US" dirty="0"/>
              <a:t>Anyone disagree with this one?</a:t>
            </a:r>
          </a:p>
          <a:p>
            <a:endParaRPr lang="en-US" dirty="0"/>
          </a:p>
        </p:txBody>
      </p:sp>
    </p:spTree>
    <p:extLst>
      <p:ext uri="{BB962C8B-B14F-4D97-AF65-F5344CB8AC3E}">
        <p14:creationId xmlns:p14="http://schemas.microsoft.com/office/powerpoint/2010/main" val="193278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6651-2DC5-419D-9BE5-8910D683B135}"/>
              </a:ext>
            </a:extLst>
          </p:cNvPr>
          <p:cNvSpPr>
            <a:spLocks noGrp="1"/>
          </p:cNvSpPr>
          <p:nvPr>
            <p:ph type="title"/>
          </p:nvPr>
        </p:nvSpPr>
        <p:spPr/>
        <p:txBody>
          <a:bodyPr/>
          <a:lstStyle/>
          <a:p>
            <a:r>
              <a:rPr lang="en-US" dirty="0"/>
              <a:t>Is it a problem?</a:t>
            </a:r>
          </a:p>
        </p:txBody>
      </p:sp>
      <p:sp>
        <p:nvSpPr>
          <p:cNvPr id="3" name="Content Placeholder 2">
            <a:extLst>
              <a:ext uri="{FF2B5EF4-FFF2-40B4-BE49-F238E27FC236}">
                <a16:creationId xmlns:a16="http://schemas.microsoft.com/office/drawing/2014/main" id="{691B36D2-A0B4-4643-A7DF-9C901A7760A2}"/>
              </a:ext>
            </a:extLst>
          </p:cNvPr>
          <p:cNvSpPr>
            <a:spLocks noGrp="1"/>
          </p:cNvSpPr>
          <p:nvPr>
            <p:ph idx="1"/>
          </p:nvPr>
        </p:nvSpPr>
        <p:spPr/>
        <p:txBody>
          <a:bodyPr/>
          <a:lstStyle/>
          <a:p>
            <a:pPr>
              <a:lnSpc>
                <a:spcPct val="150000"/>
              </a:lnSpc>
            </a:pPr>
            <a:r>
              <a:rPr lang="en-US" dirty="0"/>
              <a:t>If algorithms are biased in ways that match existing but poorly-understood societal biases</a:t>
            </a:r>
          </a:p>
          <a:p>
            <a:pPr>
              <a:lnSpc>
                <a:spcPct val="150000"/>
              </a:lnSpc>
            </a:pPr>
            <a:r>
              <a:rPr lang="en-US" dirty="0"/>
              <a:t>Thoughts?</a:t>
            </a:r>
          </a:p>
        </p:txBody>
      </p:sp>
    </p:spTree>
    <p:extLst>
      <p:ext uri="{BB962C8B-B14F-4D97-AF65-F5344CB8AC3E}">
        <p14:creationId xmlns:p14="http://schemas.microsoft.com/office/powerpoint/2010/main" val="19874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6651-2DC5-419D-9BE5-8910D683B135}"/>
              </a:ext>
            </a:extLst>
          </p:cNvPr>
          <p:cNvSpPr>
            <a:spLocks noGrp="1"/>
          </p:cNvSpPr>
          <p:nvPr>
            <p:ph type="title"/>
          </p:nvPr>
        </p:nvSpPr>
        <p:spPr/>
        <p:txBody>
          <a:bodyPr/>
          <a:lstStyle/>
          <a:p>
            <a:r>
              <a:rPr lang="en-US" dirty="0"/>
              <a:t>Is it a problem?</a:t>
            </a:r>
          </a:p>
        </p:txBody>
      </p:sp>
      <p:sp>
        <p:nvSpPr>
          <p:cNvPr id="3" name="Content Placeholder 2">
            <a:extLst>
              <a:ext uri="{FF2B5EF4-FFF2-40B4-BE49-F238E27FC236}">
                <a16:creationId xmlns:a16="http://schemas.microsoft.com/office/drawing/2014/main" id="{691B36D2-A0B4-4643-A7DF-9C901A7760A2}"/>
              </a:ext>
            </a:extLst>
          </p:cNvPr>
          <p:cNvSpPr>
            <a:spLocks noGrp="1"/>
          </p:cNvSpPr>
          <p:nvPr>
            <p:ph idx="1"/>
          </p:nvPr>
        </p:nvSpPr>
        <p:spPr/>
        <p:txBody>
          <a:bodyPr/>
          <a:lstStyle/>
          <a:p>
            <a:r>
              <a:rPr lang="en-US" dirty="0"/>
              <a:t>If algorithms are biased in ways that don’t match societal biases</a:t>
            </a:r>
          </a:p>
          <a:p>
            <a:endParaRPr lang="en-US" dirty="0"/>
          </a:p>
          <a:p>
            <a:r>
              <a:rPr lang="en-US" dirty="0"/>
              <a:t>Thoughts?</a:t>
            </a:r>
          </a:p>
          <a:p>
            <a:endParaRPr lang="en-US" dirty="0"/>
          </a:p>
        </p:txBody>
      </p:sp>
    </p:spTree>
    <p:extLst>
      <p:ext uri="{BB962C8B-B14F-4D97-AF65-F5344CB8AC3E}">
        <p14:creationId xmlns:p14="http://schemas.microsoft.com/office/powerpoint/2010/main" val="258071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0E84-8CF5-4F15-857E-EADD8C98CEB1}"/>
              </a:ext>
            </a:extLst>
          </p:cNvPr>
          <p:cNvSpPr>
            <a:spLocks noGrp="1"/>
          </p:cNvSpPr>
          <p:nvPr>
            <p:ph type="title"/>
          </p:nvPr>
        </p:nvSpPr>
        <p:spPr/>
        <p:txBody>
          <a:bodyPr/>
          <a:lstStyle/>
          <a:p>
            <a:r>
              <a:rPr lang="en-US" dirty="0"/>
              <a:t>Another differentiation</a:t>
            </a:r>
          </a:p>
        </p:txBody>
      </p:sp>
      <p:sp>
        <p:nvSpPr>
          <p:cNvPr id="3" name="Content Placeholder 2">
            <a:extLst>
              <a:ext uri="{FF2B5EF4-FFF2-40B4-BE49-F238E27FC236}">
                <a16:creationId xmlns:a16="http://schemas.microsoft.com/office/drawing/2014/main" id="{98605376-E033-4AE1-8679-5BA14501A85D}"/>
              </a:ext>
            </a:extLst>
          </p:cNvPr>
          <p:cNvSpPr>
            <a:spLocks noGrp="1"/>
          </p:cNvSpPr>
          <p:nvPr>
            <p:ph idx="1"/>
          </p:nvPr>
        </p:nvSpPr>
        <p:spPr/>
        <p:txBody>
          <a:bodyPr>
            <a:normAutofit fontScale="92500" lnSpcReduction="20000"/>
          </a:bodyPr>
          <a:lstStyle/>
          <a:p>
            <a:pPr>
              <a:lnSpc>
                <a:spcPct val="150000"/>
              </a:lnSpc>
            </a:pPr>
            <a:r>
              <a:rPr lang="en-US" dirty="0"/>
              <a:t>Algorithmic bias is found in automated decision-making</a:t>
            </a:r>
          </a:p>
          <a:p>
            <a:pPr lvl="1">
              <a:lnSpc>
                <a:spcPct val="150000"/>
              </a:lnSpc>
            </a:pPr>
            <a:r>
              <a:rPr lang="en-US" dirty="0"/>
              <a:t>Friedman &amp; Nussbaum</a:t>
            </a:r>
          </a:p>
          <a:p>
            <a:pPr lvl="1">
              <a:lnSpc>
                <a:spcPct val="150000"/>
              </a:lnSpc>
            </a:pPr>
            <a:r>
              <a:rPr lang="en-US" dirty="0"/>
              <a:t>Garcia</a:t>
            </a:r>
          </a:p>
          <a:p>
            <a:pPr lvl="1">
              <a:lnSpc>
                <a:spcPct val="150000"/>
              </a:lnSpc>
            </a:pPr>
            <a:endParaRPr lang="en-US" dirty="0"/>
          </a:p>
          <a:p>
            <a:pPr>
              <a:lnSpc>
                <a:spcPct val="150000"/>
              </a:lnSpc>
            </a:pPr>
            <a:r>
              <a:rPr lang="en-US" dirty="0"/>
              <a:t>Algorithmic bias is found in measurement</a:t>
            </a:r>
          </a:p>
          <a:p>
            <a:pPr lvl="1">
              <a:lnSpc>
                <a:spcPct val="150000"/>
              </a:lnSpc>
            </a:pPr>
            <a:r>
              <a:rPr lang="en-US" dirty="0"/>
              <a:t>Baker &amp; Hawn</a:t>
            </a:r>
          </a:p>
        </p:txBody>
      </p:sp>
    </p:spTree>
    <p:extLst>
      <p:ext uri="{BB962C8B-B14F-4D97-AF65-F5344CB8AC3E}">
        <p14:creationId xmlns:p14="http://schemas.microsoft.com/office/powerpoint/2010/main" val="161844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5949-2406-4B9C-ADF1-148720D13DFD}"/>
              </a:ext>
            </a:extLst>
          </p:cNvPr>
          <p:cNvSpPr>
            <a:spLocks noGrp="1"/>
          </p:cNvSpPr>
          <p:nvPr>
            <p:ph type="title"/>
          </p:nvPr>
        </p:nvSpPr>
        <p:spPr/>
        <p:txBody>
          <a:bodyPr/>
          <a:lstStyle/>
          <a:p>
            <a:r>
              <a:rPr lang="en-US" dirty="0"/>
              <a:t>Is it a problem?</a:t>
            </a:r>
          </a:p>
        </p:txBody>
      </p:sp>
      <p:sp>
        <p:nvSpPr>
          <p:cNvPr id="3" name="Content Placeholder 2">
            <a:extLst>
              <a:ext uri="{FF2B5EF4-FFF2-40B4-BE49-F238E27FC236}">
                <a16:creationId xmlns:a16="http://schemas.microsoft.com/office/drawing/2014/main" id="{C498FA3B-27B6-44E9-B0EA-5B49EFE5F6E2}"/>
              </a:ext>
            </a:extLst>
          </p:cNvPr>
          <p:cNvSpPr>
            <a:spLocks noGrp="1"/>
          </p:cNvSpPr>
          <p:nvPr>
            <p:ph idx="1"/>
          </p:nvPr>
        </p:nvSpPr>
        <p:spPr/>
        <p:txBody>
          <a:bodyPr/>
          <a:lstStyle/>
          <a:p>
            <a:r>
              <a:rPr lang="en-US" dirty="0"/>
              <a:t>An algorithm makes biased measurements, but the actual decision-making is left to humans</a:t>
            </a:r>
          </a:p>
          <a:p>
            <a:endParaRPr lang="en-US" dirty="0"/>
          </a:p>
          <a:p>
            <a:r>
              <a:rPr lang="en-US" dirty="0"/>
              <a:t>Thoughts?</a:t>
            </a:r>
          </a:p>
          <a:p>
            <a:endParaRPr lang="en-US" dirty="0"/>
          </a:p>
        </p:txBody>
      </p:sp>
    </p:spTree>
    <p:extLst>
      <p:ext uri="{BB962C8B-B14F-4D97-AF65-F5344CB8AC3E}">
        <p14:creationId xmlns:p14="http://schemas.microsoft.com/office/powerpoint/2010/main" val="401536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4B4B-59DE-4490-8F79-0AEA0406B819}"/>
              </a:ext>
            </a:extLst>
          </p:cNvPr>
          <p:cNvSpPr>
            <a:spLocks noGrp="1"/>
          </p:cNvSpPr>
          <p:nvPr>
            <p:ph type="title"/>
          </p:nvPr>
        </p:nvSpPr>
        <p:spPr/>
        <p:txBody>
          <a:bodyPr/>
          <a:lstStyle/>
          <a:p>
            <a:r>
              <a:rPr lang="en-US" dirty="0"/>
              <a:t>Algorithmic Bias has a long history</a:t>
            </a:r>
          </a:p>
        </p:txBody>
      </p:sp>
      <p:sp>
        <p:nvSpPr>
          <p:cNvPr id="3" name="Content Placeholder 2">
            <a:extLst>
              <a:ext uri="{FF2B5EF4-FFF2-40B4-BE49-F238E27FC236}">
                <a16:creationId xmlns:a16="http://schemas.microsoft.com/office/drawing/2014/main" id="{7CCAAFCD-FC82-4864-9523-A13ED6397CF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14437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96863"/>
            <a:ext cx="6248400" cy="1143000"/>
          </a:xfrm>
        </p:spPr>
        <p:txBody>
          <a:bodyPr>
            <a:normAutofit fontScale="90000"/>
          </a:bodyPr>
          <a:lstStyle/>
          <a:p>
            <a:r>
              <a:rPr lang="en-US" dirty="0"/>
              <a:t>Example</a:t>
            </a:r>
            <a:br>
              <a:rPr lang="en-US" dirty="0"/>
            </a:br>
            <a:r>
              <a:rPr lang="en-US" dirty="0"/>
              <a:t>(Garcia, 2016)</a:t>
            </a:r>
          </a:p>
        </p:txBody>
      </p:sp>
      <p:pic>
        <p:nvPicPr>
          <p:cNvPr id="4" name="Picture 3"/>
          <p:cNvPicPr>
            <a:picLocks noChangeAspect="1"/>
          </p:cNvPicPr>
          <p:nvPr/>
        </p:nvPicPr>
        <p:blipFill>
          <a:blip r:embed="rId2"/>
          <a:stretch>
            <a:fillRect/>
          </a:stretch>
        </p:blipFill>
        <p:spPr>
          <a:xfrm>
            <a:off x="3390900" y="485775"/>
            <a:ext cx="5753100" cy="6372225"/>
          </a:xfrm>
          <a:prstGeom prst="rect">
            <a:avLst/>
          </a:prstGeom>
        </p:spPr>
      </p:pic>
    </p:spTree>
    <p:extLst>
      <p:ext uri="{BB962C8B-B14F-4D97-AF65-F5344CB8AC3E}">
        <p14:creationId xmlns:p14="http://schemas.microsoft.com/office/powerpoint/2010/main" val="245829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96863"/>
            <a:ext cx="6248400" cy="1143000"/>
          </a:xfrm>
        </p:spPr>
        <p:txBody>
          <a:bodyPr>
            <a:normAutofit fontScale="90000"/>
          </a:bodyPr>
          <a:lstStyle/>
          <a:p>
            <a:r>
              <a:rPr lang="en-US" dirty="0"/>
              <a:t>Example</a:t>
            </a:r>
            <a:br>
              <a:rPr lang="en-US" dirty="0"/>
            </a:br>
            <a:r>
              <a:rPr lang="en-US" dirty="0"/>
              <a:t>(Garcia, 2016)</a:t>
            </a:r>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1828800" y="2438400"/>
            <a:ext cx="7104289" cy="2409825"/>
          </a:xfrm>
          <a:prstGeom prst="rect">
            <a:avLst/>
          </a:prstGeom>
        </p:spPr>
      </p:pic>
    </p:spTree>
    <p:extLst>
      <p:ext uri="{BB962C8B-B14F-4D97-AF65-F5344CB8AC3E}">
        <p14:creationId xmlns:p14="http://schemas.microsoft.com/office/powerpoint/2010/main" val="404234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248400" cy="1143000"/>
          </a:xfrm>
        </p:spPr>
        <p:txBody>
          <a:bodyPr>
            <a:normAutofit fontScale="90000"/>
          </a:bodyPr>
          <a:lstStyle/>
          <a:p>
            <a:r>
              <a:rPr lang="en-US" dirty="0"/>
              <a:t>Example</a:t>
            </a:r>
            <a:br>
              <a:rPr lang="en-US" dirty="0"/>
            </a:br>
            <a:r>
              <a:rPr lang="en-US" dirty="0"/>
              <a:t>(Corbett-Davies et al., 2017)</a:t>
            </a: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fontAlgn="base">
              <a:lnSpc>
                <a:spcPct val="170000"/>
              </a:lnSpc>
            </a:pPr>
            <a:r>
              <a:rPr lang="en-US" dirty="0"/>
              <a:t>For example, when </a:t>
            </a:r>
            <a:r>
              <a:rPr lang="en-US" dirty="0" err="1"/>
              <a:t>ProPublica</a:t>
            </a:r>
            <a:r>
              <a:rPr lang="en-US" dirty="0"/>
              <a:t> examined computer-generated risk scores in Broward County, Fla., in 2016, it found that black defendants were substantially more likely than whites to be rated a high risk of committing a violent crime if released. Even among defendants who ultimately were not re-arrested, blacks were more likely than whites to be deemed risky. These results elicited a visceral sense of injustice and prompted a chorus of warnings about the dangers of artificial intelligence.</a:t>
            </a:r>
          </a:p>
          <a:p>
            <a:endParaRPr lang="en-US" dirty="0"/>
          </a:p>
        </p:txBody>
      </p:sp>
    </p:spTree>
    <p:extLst>
      <p:ext uri="{BB962C8B-B14F-4D97-AF65-F5344CB8AC3E}">
        <p14:creationId xmlns:p14="http://schemas.microsoft.com/office/powerpoint/2010/main" val="2809796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5585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Discrimination and the </a:t>
            </a:r>
            <a:br>
              <a:rPr lang="en-US" dirty="0"/>
            </a:br>
            <a:r>
              <a:rPr lang="en-US" dirty="0"/>
              <a:t>Perpetuation of Bias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55769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Corbett-Davies et al. (2017) argument</a:t>
            </a:r>
          </a:p>
        </p:txBody>
      </p:sp>
      <p:sp>
        <p:nvSpPr>
          <p:cNvPr id="3" name="Content Placeholder 2"/>
          <p:cNvSpPr>
            <a:spLocks noGrp="1"/>
          </p:cNvSpPr>
          <p:nvPr>
            <p:ph idx="1"/>
          </p:nvPr>
        </p:nvSpPr>
        <p:spPr>
          <a:xfrm>
            <a:off x="457200" y="1600200"/>
            <a:ext cx="8229600" cy="4983162"/>
          </a:xfrm>
        </p:spPr>
        <p:txBody>
          <a:bodyPr>
            <a:normAutofit/>
          </a:bodyPr>
          <a:lstStyle/>
          <a:p>
            <a:pPr fontAlgn="base"/>
            <a:r>
              <a:rPr lang="en-US" sz="1800" dirty="0"/>
              <a:t>Yet those </a:t>
            </a:r>
            <a:r>
              <a:rPr lang="en-US" sz="1800" b="1" dirty="0"/>
              <a:t>results don’t prove the algorithm itself is biased against black defendants </a:t>
            </a:r>
            <a:r>
              <a:rPr lang="en-US" sz="1800" dirty="0"/>
              <a:t>— a point we’ve made previously, including in peer-reviewed research. The Broward County classifications are based on recognized risk factors, like a documented history of violence. The classifications do not explicitly consider a defendant’s race.</a:t>
            </a:r>
          </a:p>
          <a:p>
            <a:pPr fontAlgn="base"/>
            <a:r>
              <a:rPr lang="en-US" sz="1800" b="1" dirty="0"/>
              <a:t>Because of complex social and economic causes, black defendants in Broward County are in reality more likely than whites to be arrested </a:t>
            </a:r>
            <a:r>
              <a:rPr lang="en-US" sz="1800" dirty="0"/>
              <a:t>in connection with a violent crime after release, and so classifications designed to predict such outcomes necessarily identify more black defendants as risky. This would be true regardless of whether the judgments were made by a computer or by a human decision maker.</a:t>
            </a:r>
          </a:p>
          <a:p>
            <a:pPr fontAlgn="base"/>
            <a:r>
              <a:rPr lang="en-US" sz="1800" b="1" dirty="0"/>
              <a:t>It is not biased algorithms but broader societal inequalities that drive the troubling racial differences we see </a:t>
            </a:r>
            <a:r>
              <a:rPr lang="en-US" sz="1800" dirty="0"/>
              <a:t>in Broward County and throughout the country. It is misleading and counterproductive to blame the algorithm for uncovering real statistical patterns. Ignoring these patterns would not resolve the underlying disparities.</a:t>
            </a:r>
            <a:br>
              <a:rPr lang="en-US" sz="1800" dirty="0"/>
            </a:br>
            <a:endParaRPr lang="en-US" sz="1800" dirty="0"/>
          </a:p>
        </p:txBody>
      </p:sp>
    </p:spTree>
    <p:extLst>
      <p:ext uri="{BB962C8B-B14F-4D97-AF65-F5344CB8AC3E}">
        <p14:creationId xmlns:p14="http://schemas.microsoft.com/office/powerpoint/2010/main" val="3204402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What are your thoughts on this argument?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23418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229646" y="207930"/>
            <a:ext cx="8520600" cy="572700"/>
          </a:xfrm>
          <a:prstGeom prst="rect">
            <a:avLst/>
          </a:prstGeom>
        </p:spPr>
        <p:txBody>
          <a:bodyPr spcFirstLastPara="1" vert="horz" wrap="square" lIns="91425" tIns="91425" rIns="91425" bIns="91425" rtlCol="0" anchor="t" anchorCtr="0">
            <a:normAutofit fontScale="90000"/>
          </a:bodyPr>
          <a:lstStyle/>
          <a:p>
            <a:pPr algn="l"/>
            <a:r>
              <a:rPr lang="en" dirty="0"/>
              <a:t>Where does algorithmic bias come from?</a:t>
            </a:r>
            <a:endParaRPr dirty="0"/>
          </a:p>
        </p:txBody>
      </p:sp>
      <p:sp>
        <p:nvSpPr>
          <p:cNvPr id="96" name="Google Shape;96;p18"/>
          <p:cNvSpPr/>
          <p:nvPr/>
        </p:nvSpPr>
        <p:spPr>
          <a:xfrm>
            <a:off x="4392200" y="2267692"/>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endParaRPr/>
          </a:p>
        </p:txBody>
      </p:sp>
      <p:grpSp>
        <p:nvGrpSpPr>
          <p:cNvPr id="97" name="Google Shape;97;p18"/>
          <p:cNvGrpSpPr/>
          <p:nvPr/>
        </p:nvGrpSpPr>
        <p:grpSpPr>
          <a:xfrm>
            <a:off x="6308750" y="1953650"/>
            <a:ext cx="2036800" cy="680372"/>
            <a:chOff x="5214050" y="851700"/>
            <a:chExt cx="2036800" cy="680372"/>
          </a:xfrm>
        </p:grpSpPr>
        <p:cxnSp>
          <p:nvCxnSpPr>
            <p:cNvPr id="98" name="Google Shape;98;p18"/>
            <p:cNvCxnSpPr/>
            <p:nvPr/>
          </p:nvCxnSpPr>
          <p:spPr>
            <a:xfrm flipH="1">
              <a:off x="5214050" y="1153772"/>
              <a:ext cx="273000" cy="378300"/>
            </a:xfrm>
            <a:prstGeom prst="straightConnector1">
              <a:avLst/>
            </a:prstGeom>
            <a:noFill/>
            <a:ln w="19050" cap="flat" cmpd="sng">
              <a:solidFill>
                <a:srgbClr val="551561"/>
              </a:solidFill>
              <a:prstDash val="solid"/>
              <a:round/>
              <a:headEnd type="oval" w="med" len="med"/>
              <a:tailEnd type="none" w="sm" len="sm"/>
            </a:ln>
          </p:spPr>
        </p:cxnSp>
        <p:sp>
          <p:nvSpPr>
            <p:cNvPr id="99" name="Google Shape;99;p18"/>
            <p:cNvSpPr txBox="1"/>
            <p:nvPr/>
          </p:nvSpPr>
          <p:spPr>
            <a:xfrm>
              <a:off x="5514150" y="851700"/>
              <a:ext cx="1736700" cy="409500"/>
            </a:xfrm>
            <a:prstGeom prst="rect">
              <a:avLst/>
            </a:prstGeom>
            <a:noFill/>
            <a:ln>
              <a:noFill/>
            </a:ln>
          </p:spPr>
          <p:txBody>
            <a:bodyPr spcFirstLastPara="1" wrap="square" lIns="91425" tIns="91425" rIns="91425" bIns="91425" anchor="t" anchorCtr="0">
              <a:noAutofit/>
            </a:bodyPr>
            <a:lstStyle/>
            <a:p>
              <a:pPr>
                <a:lnSpc>
                  <a:spcPct val="115000"/>
                </a:lnSpc>
              </a:pPr>
              <a:r>
                <a:rPr lang="en" b="1">
                  <a:latin typeface="Roboto"/>
                  <a:ea typeface="Roboto"/>
                  <a:cs typeface="Roboto"/>
                  <a:sym typeface="Roboto"/>
                </a:rPr>
                <a:t>Actual World</a:t>
              </a:r>
              <a:endParaRPr sz="1200" b="1">
                <a:latin typeface="Roboto"/>
                <a:ea typeface="Roboto"/>
                <a:cs typeface="Roboto"/>
                <a:sym typeface="Roboto"/>
              </a:endParaRPr>
            </a:p>
          </p:txBody>
        </p:sp>
      </p:grpSp>
      <p:grpSp>
        <p:nvGrpSpPr>
          <p:cNvPr id="100" name="Google Shape;100;p18"/>
          <p:cNvGrpSpPr/>
          <p:nvPr/>
        </p:nvGrpSpPr>
        <p:grpSpPr>
          <a:xfrm>
            <a:off x="2151925" y="1953650"/>
            <a:ext cx="2850736" cy="680372"/>
            <a:chOff x="1057225" y="851700"/>
            <a:chExt cx="2850736" cy="680372"/>
          </a:xfrm>
        </p:grpSpPr>
        <p:cxnSp>
          <p:nvCxnSpPr>
            <p:cNvPr id="101" name="Google Shape;101;p18"/>
            <p:cNvCxnSpPr/>
            <p:nvPr/>
          </p:nvCxnSpPr>
          <p:spPr>
            <a:xfrm>
              <a:off x="3634961" y="1153772"/>
              <a:ext cx="273000" cy="378300"/>
            </a:xfrm>
            <a:prstGeom prst="straightConnector1">
              <a:avLst/>
            </a:prstGeom>
            <a:noFill/>
            <a:ln w="19050" cap="flat" cmpd="sng">
              <a:solidFill>
                <a:srgbClr val="D686E4"/>
              </a:solidFill>
              <a:prstDash val="solid"/>
              <a:round/>
              <a:headEnd type="oval" w="med" len="med"/>
              <a:tailEnd type="none" w="sm" len="sm"/>
            </a:ln>
          </p:spPr>
        </p:cxnSp>
        <p:sp>
          <p:nvSpPr>
            <p:cNvPr id="102" name="Google Shape;102;p18"/>
            <p:cNvSpPr txBox="1"/>
            <p:nvPr/>
          </p:nvSpPr>
          <p:spPr>
            <a:xfrm>
              <a:off x="1057225" y="851700"/>
              <a:ext cx="2540100" cy="488400"/>
            </a:xfrm>
            <a:prstGeom prst="rect">
              <a:avLst/>
            </a:prstGeom>
            <a:noFill/>
            <a:ln>
              <a:noFill/>
            </a:ln>
          </p:spPr>
          <p:txBody>
            <a:bodyPr spcFirstLastPara="1" wrap="square" lIns="91425" tIns="91425" rIns="91425" bIns="91425" anchor="t" anchorCtr="0">
              <a:noAutofit/>
            </a:bodyPr>
            <a:lstStyle/>
            <a:p>
              <a:pPr algn="r">
                <a:lnSpc>
                  <a:spcPct val="115000"/>
                </a:lnSpc>
              </a:pPr>
              <a:r>
                <a:rPr lang="en" b="1">
                  <a:latin typeface="Roboto"/>
                  <a:ea typeface="Roboto"/>
                  <a:cs typeface="Roboto"/>
                  <a:sym typeface="Roboto"/>
                </a:rPr>
                <a:t>Action/ Deployment</a:t>
              </a:r>
              <a:endParaRPr sz="800" b="1">
                <a:latin typeface="Roboto"/>
                <a:ea typeface="Roboto"/>
                <a:cs typeface="Roboto"/>
                <a:sym typeface="Roboto"/>
              </a:endParaRPr>
            </a:p>
          </p:txBody>
        </p:sp>
      </p:grpSp>
      <p:grpSp>
        <p:nvGrpSpPr>
          <p:cNvPr id="103" name="Google Shape;103;p18"/>
          <p:cNvGrpSpPr/>
          <p:nvPr/>
        </p:nvGrpSpPr>
        <p:grpSpPr>
          <a:xfrm>
            <a:off x="6720175" y="3803675"/>
            <a:ext cx="1937400" cy="409500"/>
            <a:chOff x="5625475" y="2701725"/>
            <a:chExt cx="1937400" cy="409500"/>
          </a:xfrm>
        </p:grpSpPr>
        <p:cxnSp>
          <p:nvCxnSpPr>
            <p:cNvPr id="104" name="Google Shape;104;p18"/>
            <p:cNvCxnSpPr/>
            <p:nvPr/>
          </p:nvCxnSpPr>
          <p:spPr>
            <a:xfrm rot="10800000">
              <a:off x="5625475" y="2771675"/>
              <a:ext cx="442200" cy="153300"/>
            </a:xfrm>
            <a:prstGeom prst="straightConnector1">
              <a:avLst/>
            </a:prstGeom>
            <a:noFill/>
            <a:ln w="19050" cap="flat" cmpd="sng">
              <a:solidFill>
                <a:srgbClr val="9225A5"/>
              </a:solidFill>
              <a:prstDash val="solid"/>
              <a:round/>
              <a:headEnd type="oval" w="med" len="med"/>
              <a:tailEnd type="none" w="sm" len="sm"/>
            </a:ln>
          </p:spPr>
        </p:cxnSp>
        <p:sp>
          <p:nvSpPr>
            <p:cNvPr id="105" name="Google Shape;105;p18"/>
            <p:cNvSpPr txBox="1"/>
            <p:nvPr/>
          </p:nvSpPr>
          <p:spPr>
            <a:xfrm>
              <a:off x="6067675" y="2701725"/>
              <a:ext cx="1495200" cy="409500"/>
            </a:xfrm>
            <a:prstGeom prst="rect">
              <a:avLst/>
            </a:prstGeom>
            <a:noFill/>
            <a:ln>
              <a:noFill/>
            </a:ln>
          </p:spPr>
          <p:txBody>
            <a:bodyPr spcFirstLastPara="1" wrap="square" lIns="91425" tIns="91425" rIns="91425" bIns="91425" anchor="t" anchorCtr="0">
              <a:noAutofit/>
            </a:bodyPr>
            <a:lstStyle/>
            <a:p>
              <a:pPr>
                <a:lnSpc>
                  <a:spcPct val="115000"/>
                </a:lnSpc>
              </a:pPr>
              <a:r>
                <a:rPr lang="en" b="1">
                  <a:latin typeface="Roboto"/>
                  <a:ea typeface="Roboto"/>
                  <a:cs typeface="Roboto"/>
                  <a:sym typeface="Roboto"/>
                </a:rPr>
                <a:t>The Task</a:t>
              </a:r>
              <a:endParaRPr sz="1200" b="1">
                <a:latin typeface="Roboto"/>
                <a:ea typeface="Roboto"/>
                <a:cs typeface="Roboto"/>
                <a:sym typeface="Roboto"/>
              </a:endParaRPr>
            </a:p>
          </p:txBody>
        </p:sp>
      </p:grpSp>
      <p:grpSp>
        <p:nvGrpSpPr>
          <p:cNvPr id="106" name="Google Shape;106;p18"/>
          <p:cNvGrpSpPr/>
          <p:nvPr/>
        </p:nvGrpSpPr>
        <p:grpSpPr>
          <a:xfrm>
            <a:off x="2338700" y="3719633"/>
            <a:ext cx="2265673" cy="485996"/>
            <a:chOff x="1244002" y="2635088"/>
            <a:chExt cx="2265673" cy="669600"/>
          </a:xfrm>
        </p:grpSpPr>
        <p:cxnSp>
          <p:nvCxnSpPr>
            <p:cNvPr id="107" name="Google Shape;107;p18"/>
            <p:cNvCxnSpPr/>
            <p:nvPr/>
          </p:nvCxnSpPr>
          <p:spPr>
            <a:xfrm rot="10800000" flipH="1">
              <a:off x="3059375" y="2771675"/>
              <a:ext cx="450300" cy="145200"/>
            </a:xfrm>
            <a:prstGeom prst="straightConnector1">
              <a:avLst/>
            </a:prstGeom>
            <a:noFill/>
            <a:ln w="19050" cap="flat" cmpd="sng">
              <a:solidFill>
                <a:srgbClr val="9225A5"/>
              </a:solidFill>
              <a:prstDash val="solid"/>
              <a:round/>
              <a:headEnd type="oval" w="med" len="med"/>
              <a:tailEnd type="none" w="sm" len="sm"/>
            </a:ln>
          </p:spPr>
        </p:cxnSp>
        <p:sp>
          <p:nvSpPr>
            <p:cNvPr id="108" name="Google Shape;108;p18"/>
            <p:cNvSpPr txBox="1"/>
            <p:nvPr/>
          </p:nvSpPr>
          <p:spPr>
            <a:xfrm>
              <a:off x="1244002" y="2635088"/>
              <a:ext cx="1805700" cy="669600"/>
            </a:xfrm>
            <a:prstGeom prst="rect">
              <a:avLst/>
            </a:prstGeom>
            <a:noFill/>
            <a:ln>
              <a:noFill/>
            </a:ln>
          </p:spPr>
          <p:txBody>
            <a:bodyPr spcFirstLastPara="1" wrap="square" lIns="91425" tIns="91425" rIns="91425" bIns="91425" anchor="t" anchorCtr="0">
              <a:noAutofit/>
            </a:bodyPr>
            <a:lstStyle/>
            <a:p>
              <a:pPr algn="r">
                <a:lnSpc>
                  <a:spcPct val="115000"/>
                </a:lnSpc>
              </a:pPr>
              <a:r>
                <a:rPr lang="en" b="1">
                  <a:latin typeface="Roboto"/>
                  <a:ea typeface="Roboto"/>
                  <a:cs typeface="Roboto"/>
                  <a:sym typeface="Roboto"/>
                </a:rPr>
                <a:t>Model Learning</a:t>
              </a:r>
              <a:endParaRPr sz="800" b="1">
                <a:latin typeface="Roboto"/>
                <a:ea typeface="Roboto"/>
                <a:cs typeface="Roboto"/>
                <a:sym typeface="Roboto"/>
              </a:endParaRPr>
            </a:p>
          </p:txBody>
        </p:sp>
      </p:grpSp>
      <p:grpSp>
        <p:nvGrpSpPr>
          <p:cNvPr id="109" name="Google Shape;109;p18"/>
          <p:cNvGrpSpPr/>
          <p:nvPr/>
        </p:nvGrpSpPr>
        <p:grpSpPr>
          <a:xfrm>
            <a:off x="4040300" y="4631125"/>
            <a:ext cx="2540100" cy="1159200"/>
            <a:chOff x="3293350" y="3541000"/>
            <a:chExt cx="2540100" cy="1159200"/>
          </a:xfrm>
        </p:grpSpPr>
        <p:cxnSp>
          <p:nvCxnSpPr>
            <p:cNvPr id="110" name="Google Shape;110;p18"/>
            <p:cNvCxnSpPr/>
            <p:nvPr/>
          </p:nvCxnSpPr>
          <p:spPr>
            <a:xfrm rot="10800000">
              <a:off x="4563402" y="3541000"/>
              <a:ext cx="0" cy="489600"/>
            </a:xfrm>
            <a:prstGeom prst="straightConnector1">
              <a:avLst/>
            </a:prstGeom>
            <a:noFill/>
            <a:ln w="19050" cap="flat" cmpd="sng">
              <a:solidFill>
                <a:srgbClr val="551561"/>
              </a:solidFill>
              <a:prstDash val="solid"/>
              <a:round/>
              <a:headEnd type="oval" w="med" len="med"/>
              <a:tailEnd type="none" w="sm" len="sm"/>
            </a:ln>
          </p:spPr>
        </p:cxnSp>
        <p:sp>
          <p:nvSpPr>
            <p:cNvPr id="111" name="Google Shape;111;p18"/>
            <p:cNvSpPr txBox="1"/>
            <p:nvPr/>
          </p:nvSpPr>
          <p:spPr>
            <a:xfrm>
              <a:off x="3293350" y="4030600"/>
              <a:ext cx="2540100" cy="669600"/>
            </a:xfrm>
            <a:prstGeom prst="rect">
              <a:avLst/>
            </a:prstGeom>
            <a:noFill/>
            <a:ln>
              <a:noFill/>
            </a:ln>
          </p:spPr>
          <p:txBody>
            <a:bodyPr spcFirstLastPara="1" wrap="square" lIns="91425" tIns="91425" rIns="91425" bIns="91425" anchor="t" anchorCtr="0">
              <a:noAutofit/>
            </a:bodyPr>
            <a:lstStyle/>
            <a:p>
              <a:pPr algn="ctr">
                <a:lnSpc>
                  <a:spcPct val="115000"/>
                </a:lnSpc>
              </a:pPr>
              <a:r>
                <a:rPr lang="en" b="1">
                  <a:latin typeface="Roboto"/>
                  <a:ea typeface="Roboto"/>
                  <a:cs typeface="Roboto"/>
                  <a:sym typeface="Roboto"/>
                </a:rPr>
                <a:t>Measurement/Data</a:t>
              </a:r>
              <a:endParaRPr sz="800" b="1">
                <a:latin typeface="Roboto"/>
                <a:ea typeface="Roboto"/>
                <a:cs typeface="Roboto"/>
                <a:sym typeface="Roboto"/>
              </a:endParaRPr>
            </a:p>
          </p:txBody>
        </p:sp>
      </p:grpSp>
      <p:sp>
        <p:nvSpPr>
          <p:cNvPr id="112" name="Google Shape;112;p18"/>
          <p:cNvSpPr/>
          <p:nvPr/>
        </p:nvSpPr>
        <p:spPr>
          <a:xfrm rot="1800047">
            <a:off x="4314543" y="2188384"/>
            <a:ext cx="2690936" cy="2690936"/>
          </a:xfrm>
          <a:prstGeom prst="blockArc">
            <a:avLst>
              <a:gd name="adj1" fmla="val 14414370"/>
              <a:gd name="adj2" fmla="val 18998613"/>
              <a:gd name="adj3" fmla="val 8907"/>
            </a:avLst>
          </a:prstGeom>
          <a:solidFill>
            <a:srgbClr val="55156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13" name="Google Shape;113;p18"/>
          <p:cNvSpPr/>
          <p:nvPr/>
        </p:nvSpPr>
        <p:spPr>
          <a:xfrm rot="-9000757" flipH="1">
            <a:off x="4320416" y="2186758"/>
            <a:ext cx="2690226" cy="2690226"/>
          </a:xfrm>
          <a:prstGeom prst="blockArc">
            <a:avLst>
              <a:gd name="adj1" fmla="val 20178804"/>
              <a:gd name="adj2" fmla="val 2623923"/>
              <a:gd name="adj3" fmla="val 8858"/>
            </a:avLst>
          </a:prstGeom>
          <a:solidFill>
            <a:srgbClr val="9225A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14" name="Google Shape;114;p18"/>
          <p:cNvSpPr txBox="1"/>
          <p:nvPr/>
        </p:nvSpPr>
        <p:spPr>
          <a:xfrm>
            <a:off x="4815799" y="3132550"/>
            <a:ext cx="1690200" cy="804300"/>
          </a:xfrm>
          <a:prstGeom prst="rect">
            <a:avLst/>
          </a:prstGeom>
          <a:noFill/>
          <a:ln>
            <a:noFill/>
          </a:ln>
        </p:spPr>
        <p:txBody>
          <a:bodyPr spcFirstLastPara="1" wrap="square" lIns="91425" tIns="91425" rIns="91425" bIns="91425" anchor="ctr" anchorCtr="0">
            <a:noAutofit/>
          </a:bodyPr>
          <a:lstStyle/>
          <a:p>
            <a:pPr algn="ctr">
              <a:lnSpc>
                <a:spcPct val="115000"/>
              </a:lnSpc>
            </a:pPr>
            <a:r>
              <a:rPr lang="en" sz="1600" b="1">
                <a:solidFill>
                  <a:srgbClr val="020202"/>
                </a:solidFill>
                <a:latin typeface="Roboto"/>
                <a:ea typeface="Roboto"/>
                <a:cs typeface="Roboto"/>
                <a:sym typeface="Roboto"/>
              </a:rPr>
              <a:t>Machine Learning Lifecycle</a:t>
            </a:r>
            <a:endParaRPr sz="1600">
              <a:solidFill>
                <a:srgbClr val="020202"/>
              </a:solidFill>
            </a:endParaRPr>
          </a:p>
        </p:txBody>
      </p:sp>
      <p:sp>
        <p:nvSpPr>
          <p:cNvPr id="115" name="Google Shape;115;p18"/>
          <p:cNvSpPr/>
          <p:nvPr/>
        </p:nvSpPr>
        <p:spPr>
          <a:xfrm rot="-3781968">
            <a:off x="6651466" y="2959935"/>
            <a:ext cx="363191" cy="363191"/>
          </a:xfrm>
          <a:prstGeom prst="rtTriangle">
            <a:avLst/>
          </a:prstGeom>
          <a:solidFill>
            <a:srgbClr val="551561"/>
          </a:solidFill>
          <a:ln>
            <a:noFill/>
          </a:ln>
        </p:spPr>
        <p:txBody>
          <a:bodyPr spcFirstLastPara="1" wrap="square" lIns="91425" tIns="91425" rIns="91425" bIns="91425" anchor="ctr" anchorCtr="0">
            <a:noAutofit/>
          </a:bodyPr>
          <a:lstStyle/>
          <a:p>
            <a:endParaRPr/>
          </a:p>
        </p:txBody>
      </p:sp>
      <p:sp>
        <p:nvSpPr>
          <p:cNvPr id="116" name="Google Shape;116;p18"/>
          <p:cNvSpPr/>
          <p:nvPr/>
        </p:nvSpPr>
        <p:spPr>
          <a:xfrm rot="-1800109" flipH="1">
            <a:off x="4309730" y="2184424"/>
            <a:ext cx="2696852" cy="2696852"/>
          </a:xfrm>
          <a:prstGeom prst="blockArc">
            <a:avLst>
              <a:gd name="adj1" fmla="val 14334136"/>
              <a:gd name="adj2" fmla="val 18854681"/>
              <a:gd name="adj3" fmla="val 8846"/>
            </a:avLst>
          </a:prstGeom>
          <a:solidFill>
            <a:srgbClr val="D686E4"/>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17" name="Google Shape;117;p18"/>
          <p:cNvSpPr/>
          <p:nvPr/>
        </p:nvSpPr>
        <p:spPr>
          <a:xfrm rot="9000757">
            <a:off x="4302132" y="2189583"/>
            <a:ext cx="2690226" cy="2690226"/>
          </a:xfrm>
          <a:prstGeom prst="blockArc">
            <a:avLst>
              <a:gd name="adj1" fmla="val 20184517"/>
              <a:gd name="adj2" fmla="val 3007258"/>
              <a:gd name="adj3" fmla="val 9336"/>
            </a:avLst>
          </a:prstGeom>
          <a:solidFill>
            <a:srgbClr val="9225A5"/>
          </a:solidFill>
          <a:ln w="9525" cap="flat" cmpd="sng">
            <a:solidFill>
              <a:srgbClr val="9225A5"/>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18" name="Google Shape;118;p18"/>
          <p:cNvSpPr/>
          <p:nvPr/>
        </p:nvSpPr>
        <p:spPr>
          <a:xfrm rot="-9000757" flipH="1">
            <a:off x="4302228" y="2191108"/>
            <a:ext cx="2690226" cy="2690226"/>
          </a:xfrm>
          <a:prstGeom prst="blockArc">
            <a:avLst>
              <a:gd name="adj1" fmla="val 15738599"/>
              <a:gd name="adj2" fmla="val 20008131"/>
              <a:gd name="adj3" fmla="val 9063"/>
            </a:avLst>
          </a:prstGeom>
          <a:solidFill>
            <a:srgbClr val="55156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19" name="Google Shape;119;p18"/>
          <p:cNvSpPr/>
          <p:nvPr/>
        </p:nvSpPr>
        <p:spPr>
          <a:xfrm rot="9240359">
            <a:off x="4308212" y="2959641"/>
            <a:ext cx="363469" cy="363469"/>
          </a:xfrm>
          <a:prstGeom prst="rtTriangle">
            <a:avLst/>
          </a:prstGeom>
          <a:solidFill>
            <a:srgbClr val="9225A5"/>
          </a:solidFill>
          <a:ln>
            <a:noFill/>
          </a:ln>
        </p:spPr>
        <p:txBody>
          <a:bodyPr spcFirstLastPara="1" wrap="square" lIns="91425" tIns="91425" rIns="91425" bIns="91425" anchor="ctr" anchorCtr="0">
            <a:noAutofit/>
          </a:bodyPr>
          <a:lstStyle/>
          <a:p>
            <a:endParaRPr/>
          </a:p>
        </p:txBody>
      </p:sp>
      <p:sp>
        <p:nvSpPr>
          <p:cNvPr id="120" name="Google Shape;120;p18"/>
          <p:cNvSpPr/>
          <p:nvPr/>
        </p:nvSpPr>
        <p:spPr>
          <a:xfrm rot="476150">
            <a:off x="6214659" y="4341151"/>
            <a:ext cx="362875" cy="362875"/>
          </a:xfrm>
          <a:prstGeom prst="rtTriangle">
            <a:avLst/>
          </a:prstGeom>
          <a:solidFill>
            <a:srgbClr val="9225A5"/>
          </a:solidFill>
          <a:ln>
            <a:noFill/>
          </a:ln>
        </p:spPr>
        <p:txBody>
          <a:bodyPr spcFirstLastPara="1" wrap="square" lIns="91425" tIns="91425" rIns="91425" bIns="91425" anchor="ctr" anchorCtr="0">
            <a:noAutofit/>
          </a:bodyPr>
          <a:lstStyle/>
          <a:p>
            <a:endParaRPr/>
          </a:p>
        </p:txBody>
      </p:sp>
      <p:sp>
        <p:nvSpPr>
          <p:cNvPr id="121" name="Google Shape;121;p18"/>
          <p:cNvSpPr/>
          <p:nvPr/>
        </p:nvSpPr>
        <p:spPr>
          <a:xfrm rot="4857950">
            <a:off x="4748424" y="4341102"/>
            <a:ext cx="363003" cy="363003"/>
          </a:xfrm>
          <a:prstGeom prst="rtTriangle">
            <a:avLst/>
          </a:prstGeom>
          <a:solidFill>
            <a:srgbClr val="551561"/>
          </a:solidFill>
          <a:ln>
            <a:noFill/>
          </a:ln>
        </p:spPr>
        <p:txBody>
          <a:bodyPr spcFirstLastPara="1" wrap="square" lIns="91425" tIns="91425" rIns="91425" bIns="91425" anchor="ctr" anchorCtr="0">
            <a:noAutofit/>
          </a:bodyPr>
          <a:lstStyle/>
          <a:p>
            <a:endParaRPr/>
          </a:p>
        </p:txBody>
      </p:sp>
      <p:sp>
        <p:nvSpPr>
          <p:cNvPr id="122" name="Google Shape;122;p18"/>
          <p:cNvSpPr/>
          <p:nvPr/>
        </p:nvSpPr>
        <p:spPr>
          <a:xfrm rot="-8100000">
            <a:off x="5477415" y="2129343"/>
            <a:ext cx="363170" cy="363170"/>
          </a:xfrm>
          <a:prstGeom prst="rtTriangle">
            <a:avLst/>
          </a:prstGeom>
          <a:solidFill>
            <a:srgbClr val="D686E4"/>
          </a:solidFill>
          <a:ln>
            <a:noFill/>
          </a:ln>
        </p:spPr>
        <p:txBody>
          <a:bodyPr spcFirstLastPara="1" wrap="square" lIns="91425" tIns="91425" rIns="91425" bIns="91425" anchor="ctr" anchorCtr="0">
            <a:noAutofit/>
          </a:bodyPr>
          <a:lstStyle/>
          <a:p>
            <a:endParaRPr/>
          </a:p>
        </p:txBody>
      </p:sp>
      <p:sp>
        <p:nvSpPr>
          <p:cNvPr id="123" name="Google Shape;123;p18"/>
          <p:cNvSpPr txBox="1"/>
          <p:nvPr/>
        </p:nvSpPr>
        <p:spPr>
          <a:xfrm>
            <a:off x="61200" y="5528376"/>
            <a:ext cx="5475900" cy="738633"/>
          </a:xfrm>
          <a:prstGeom prst="rect">
            <a:avLst/>
          </a:prstGeom>
          <a:noFill/>
          <a:ln>
            <a:noFill/>
          </a:ln>
        </p:spPr>
        <p:txBody>
          <a:bodyPr spcFirstLastPara="1" wrap="square" lIns="91425" tIns="91425" rIns="91425" bIns="91425" anchor="t" anchorCtr="0">
            <a:spAutoFit/>
          </a:bodyPr>
          <a:lstStyle/>
          <a:p>
            <a:r>
              <a:rPr lang="en"/>
              <a:t>(Barocas et al., 2019; Cramer et al., 2019; Kizilcec &amp; Lee, 2020)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19"/>
          <p:cNvSpPr/>
          <p:nvPr/>
        </p:nvSpPr>
        <p:spPr>
          <a:xfrm>
            <a:off x="4392200" y="2267692"/>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endParaRPr/>
          </a:p>
        </p:txBody>
      </p:sp>
      <p:grpSp>
        <p:nvGrpSpPr>
          <p:cNvPr id="130" name="Google Shape;130;p19"/>
          <p:cNvGrpSpPr/>
          <p:nvPr/>
        </p:nvGrpSpPr>
        <p:grpSpPr>
          <a:xfrm>
            <a:off x="6308750" y="1953650"/>
            <a:ext cx="2036800" cy="680372"/>
            <a:chOff x="5214050" y="851700"/>
            <a:chExt cx="2036800" cy="680372"/>
          </a:xfrm>
        </p:grpSpPr>
        <p:cxnSp>
          <p:nvCxnSpPr>
            <p:cNvPr id="131" name="Google Shape;131;p19"/>
            <p:cNvCxnSpPr/>
            <p:nvPr/>
          </p:nvCxnSpPr>
          <p:spPr>
            <a:xfrm flipH="1">
              <a:off x="5214050" y="1153772"/>
              <a:ext cx="273000" cy="378300"/>
            </a:xfrm>
            <a:prstGeom prst="straightConnector1">
              <a:avLst/>
            </a:prstGeom>
            <a:noFill/>
            <a:ln w="19050" cap="flat" cmpd="sng">
              <a:solidFill>
                <a:srgbClr val="551561"/>
              </a:solidFill>
              <a:prstDash val="solid"/>
              <a:round/>
              <a:headEnd type="oval" w="med" len="med"/>
              <a:tailEnd type="none" w="sm" len="sm"/>
            </a:ln>
          </p:spPr>
        </p:cxnSp>
        <p:sp>
          <p:nvSpPr>
            <p:cNvPr id="132" name="Google Shape;132;p19"/>
            <p:cNvSpPr txBox="1"/>
            <p:nvPr/>
          </p:nvSpPr>
          <p:spPr>
            <a:xfrm>
              <a:off x="5514150" y="851700"/>
              <a:ext cx="1736700" cy="409500"/>
            </a:xfrm>
            <a:prstGeom prst="rect">
              <a:avLst/>
            </a:prstGeom>
            <a:noFill/>
            <a:ln>
              <a:noFill/>
            </a:ln>
          </p:spPr>
          <p:txBody>
            <a:bodyPr spcFirstLastPara="1" wrap="square" lIns="91425" tIns="91425" rIns="91425" bIns="91425" anchor="t" anchorCtr="0">
              <a:noAutofit/>
            </a:bodyPr>
            <a:lstStyle/>
            <a:p>
              <a:pPr>
                <a:lnSpc>
                  <a:spcPct val="115000"/>
                </a:lnSpc>
              </a:pPr>
              <a:r>
                <a:rPr lang="en" b="1">
                  <a:latin typeface="Roboto"/>
                  <a:ea typeface="Roboto"/>
                  <a:cs typeface="Roboto"/>
                  <a:sym typeface="Roboto"/>
                </a:rPr>
                <a:t>Actual World</a:t>
              </a:r>
              <a:endParaRPr sz="1200" b="1">
                <a:latin typeface="Roboto"/>
                <a:ea typeface="Roboto"/>
                <a:cs typeface="Roboto"/>
                <a:sym typeface="Roboto"/>
              </a:endParaRPr>
            </a:p>
          </p:txBody>
        </p:sp>
      </p:grpSp>
      <p:grpSp>
        <p:nvGrpSpPr>
          <p:cNvPr id="133" name="Google Shape;133;p19"/>
          <p:cNvGrpSpPr/>
          <p:nvPr/>
        </p:nvGrpSpPr>
        <p:grpSpPr>
          <a:xfrm>
            <a:off x="2151925" y="1953650"/>
            <a:ext cx="2850736" cy="680372"/>
            <a:chOff x="1057225" y="851700"/>
            <a:chExt cx="2850736" cy="680372"/>
          </a:xfrm>
        </p:grpSpPr>
        <p:cxnSp>
          <p:nvCxnSpPr>
            <p:cNvPr id="134" name="Google Shape;134;p19"/>
            <p:cNvCxnSpPr/>
            <p:nvPr/>
          </p:nvCxnSpPr>
          <p:spPr>
            <a:xfrm>
              <a:off x="3634961" y="1153772"/>
              <a:ext cx="273000" cy="378300"/>
            </a:xfrm>
            <a:prstGeom prst="straightConnector1">
              <a:avLst/>
            </a:prstGeom>
            <a:noFill/>
            <a:ln w="19050" cap="flat" cmpd="sng">
              <a:solidFill>
                <a:srgbClr val="D686E4"/>
              </a:solidFill>
              <a:prstDash val="solid"/>
              <a:round/>
              <a:headEnd type="oval" w="med" len="med"/>
              <a:tailEnd type="none" w="sm" len="sm"/>
            </a:ln>
          </p:spPr>
        </p:cxnSp>
        <p:sp>
          <p:nvSpPr>
            <p:cNvPr id="135" name="Google Shape;135;p19"/>
            <p:cNvSpPr txBox="1"/>
            <p:nvPr/>
          </p:nvSpPr>
          <p:spPr>
            <a:xfrm>
              <a:off x="1057225" y="851700"/>
              <a:ext cx="2540100" cy="488400"/>
            </a:xfrm>
            <a:prstGeom prst="rect">
              <a:avLst/>
            </a:prstGeom>
            <a:noFill/>
            <a:ln>
              <a:noFill/>
            </a:ln>
          </p:spPr>
          <p:txBody>
            <a:bodyPr spcFirstLastPara="1" wrap="square" lIns="91425" tIns="91425" rIns="91425" bIns="91425" anchor="t" anchorCtr="0">
              <a:noAutofit/>
            </a:bodyPr>
            <a:lstStyle/>
            <a:p>
              <a:pPr algn="r">
                <a:lnSpc>
                  <a:spcPct val="115000"/>
                </a:lnSpc>
              </a:pPr>
              <a:r>
                <a:rPr lang="en" b="1">
                  <a:latin typeface="Roboto"/>
                  <a:ea typeface="Roboto"/>
                  <a:cs typeface="Roboto"/>
                  <a:sym typeface="Roboto"/>
                </a:rPr>
                <a:t>Action/ Deployment</a:t>
              </a:r>
              <a:endParaRPr sz="800" b="1">
                <a:latin typeface="Roboto"/>
                <a:ea typeface="Roboto"/>
                <a:cs typeface="Roboto"/>
                <a:sym typeface="Roboto"/>
              </a:endParaRPr>
            </a:p>
          </p:txBody>
        </p:sp>
      </p:grpSp>
      <p:grpSp>
        <p:nvGrpSpPr>
          <p:cNvPr id="136" name="Google Shape;136;p19"/>
          <p:cNvGrpSpPr/>
          <p:nvPr/>
        </p:nvGrpSpPr>
        <p:grpSpPr>
          <a:xfrm>
            <a:off x="6720175" y="3803675"/>
            <a:ext cx="1937400" cy="409500"/>
            <a:chOff x="5625475" y="2701725"/>
            <a:chExt cx="1937400" cy="409500"/>
          </a:xfrm>
        </p:grpSpPr>
        <p:cxnSp>
          <p:nvCxnSpPr>
            <p:cNvPr id="137" name="Google Shape;137;p19"/>
            <p:cNvCxnSpPr/>
            <p:nvPr/>
          </p:nvCxnSpPr>
          <p:spPr>
            <a:xfrm rot="10800000">
              <a:off x="5625475" y="2771675"/>
              <a:ext cx="442200" cy="153300"/>
            </a:xfrm>
            <a:prstGeom prst="straightConnector1">
              <a:avLst/>
            </a:prstGeom>
            <a:noFill/>
            <a:ln w="19050" cap="flat" cmpd="sng">
              <a:solidFill>
                <a:srgbClr val="9225A5"/>
              </a:solidFill>
              <a:prstDash val="solid"/>
              <a:round/>
              <a:headEnd type="oval" w="med" len="med"/>
              <a:tailEnd type="none" w="sm" len="sm"/>
            </a:ln>
          </p:spPr>
        </p:cxnSp>
        <p:sp>
          <p:nvSpPr>
            <p:cNvPr id="138" name="Google Shape;138;p19"/>
            <p:cNvSpPr txBox="1"/>
            <p:nvPr/>
          </p:nvSpPr>
          <p:spPr>
            <a:xfrm>
              <a:off x="6067675" y="2701725"/>
              <a:ext cx="1495200" cy="409500"/>
            </a:xfrm>
            <a:prstGeom prst="rect">
              <a:avLst/>
            </a:prstGeom>
            <a:noFill/>
            <a:ln>
              <a:noFill/>
            </a:ln>
          </p:spPr>
          <p:txBody>
            <a:bodyPr spcFirstLastPara="1" wrap="square" lIns="91425" tIns="91425" rIns="91425" bIns="91425" anchor="t" anchorCtr="0">
              <a:noAutofit/>
            </a:bodyPr>
            <a:lstStyle/>
            <a:p>
              <a:pPr>
                <a:lnSpc>
                  <a:spcPct val="115000"/>
                </a:lnSpc>
              </a:pPr>
              <a:r>
                <a:rPr lang="en" b="1">
                  <a:latin typeface="Roboto"/>
                  <a:ea typeface="Roboto"/>
                  <a:cs typeface="Roboto"/>
                  <a:sym typeface="Roboto"/>
                </a:rPr>
                <a:t>The Task</a:t>
              </a:r>
              <a:endParaRPr sz="1200" b="1">
                <a:latin typeface="Roboto"/>
                <a:ea typeface="Roboto"/>
                <a:cs typeface="Roboto"/>
                <a:sym typeface="Roboto"/>
              </a:endParaRPr>
            </a:p>
          </p:txBody>
        </p:sp>
      </p:grpSp>
      <p:grpSp>
        <p:nvGrpSpPr>
          <p:cNvPr id="139" name="Google Shape;139;p19"/>
          <p:cNvGrpSpPr/>
          <p:nvPr/>
        </p:nvGrpSpPr>
        <p:grpSpPr>
          <a:xfrm>
            <a:off x="2338700" y="3719633"/>
            <a:ext cx="2265673" cy="485996"/>
            <a:chOff x="1244002" y="2635088"/>
            <a:chExt cx="2265673" cy="669600"/>
          </a:xfrm>
        </p:grpSpPr>
        <p:cxnSp>
          <p:nvCxnSpPr>
            <p:cNvPr id="140" name="Google Shape;140;p19"/>
            <p:cNvCxnSpPr/>
            <p:nvPr/>
          </p:nvCxnSpPr>
          <p:spPr>
            <a:xfrm rot="10800000" flipH="1">
              <a:off x="3059375" y="2771675"/>
              <a:ext cx="450300" cy="145200"/>
            </a:xfrm>
            <a:prstGeom prst="straightConnector1">
              <a:avLst/>
            </a:prstGeom>
            <a:noFill/>
            <a:ln w="19050" cap="flat" cmpd="sng">
              <a:solidFill>
                <a:srgbClr val="9225A5"/>
              </a:solidFill>
              <a:prstDash val="solid"/>
              <a:round/>
              <a:headEnd type="oval" w="med" len="med"/>
              <a:tailEnd type="none" w="sm" len="sm"/>
            </a:ln>
          </p:spPr>
        </p:cxnSp>
        <p:sp>
          <p:nvSpPr>
            <p:cNvPr id="141" name="Google Shape;141;p19"/>
            <p:cNvSpPr txBox="1"/>
            <p:nvPr/>
          </p:nvSpPr>
          <p:spPr>
            <a:xfrm>
              <a:off x="1244002" y="2635088"/>
              <a:ext cx="1805700" cy="669600"/>
            </a:xfrm>
            <a:prstGeom prst="rect">
              <a:avLst/>
            </a:prstGeom>
            <a:noFill/>
            <a:ln>
              <a:noFill/>
            </a:ln>
          </p:spPr>
          <p:txBody>
            <a:bodyPr spcFirstLastPara="1" wrap="square" lIns="91425" tIns="91425" rIns="91425" bIns="91425" anchor="t" anchorCtr="0">
              <a:noAutofit/>
            </a:bodyPr>
            <a:lstStyle/>
            <a:p>
              <a:pPr algn="r">
                <a:lnSpc>
                  <a:spcPct val="115000"/>
                </a:lnSpc>
              </a:pPr>
              <a:r>
                <a:rPr lang="en" b="1">
                  <a:latin typeface="Roboto"/>
                  <a:ea typeface="Roboto"/>
                  <a:cs typeface="Roboto"/>
                  <a:sym typeface="Roboto"/>
                </a:rPr>
                <a:t>Model Learning</a:t>
              </a:r>
              <a:endParaRPr sz="800" b="1">
                <a:latin typeface="Roboto"/>
                <a:ea typeface="Roboto"/>
                <a:cs typeface="Roboto"/>
                <a:sym typeface="Roboto"/>
              </a:endParaRPr>
            </a:p>
          </p:txBody>
        </p:sp>
      </p:grpSp>
      <p:grpSp>
        <p:nvGrpSpPr>
          <p:cNvPr id="142" name="Google Shape;142;p19"/>
          <p:cNvGrpSpPr/>
          <p:nvPr/>
        </p:nvGrpSpPr>
        <p:grpSpPr>
          <a:xfrm>
            <a:off x="4040300" y="4631125"/>
            <a:ext cx="2540100" cy="1159200"/>
            <a:chOff x="3293350" y="3541000"/>
            <a:chExt cx="2540100" cy="1159200"/>
          </a:xfrm>
        </p:grpSpPr>
        <p:cxnSp>
          <p:nvCxnSpPr>
            <p:cNvPr id="143" name="Google Shape;143;p19"/>
            <p:cNvCxnSpPr/>
            <p:nvPr/>
          </p:nvCxnSpPr>
          <p:spPr>
            <a:xfrm rot="10800000">
              <a:off x="4563402" y="3541000"/>
              <a:ext cx="0" cy="489600"/>
            </a:xfrm>
            <a:prstGeom prst="straightConnector1">
              <a:avLst/>
            </a:prstGeom>
            <a:noFill/>
            <a:ln w="19050" cap="flat" cmpd="sng">
              <a:solidFill>
                <a:srgbClr val="551561"/>
              </a:solidFill>
              <a:prstDash val="solid"/>
              <a:round/>
              <a:headEnd type="oval" w="med" len="med"/>
              <a:tailEnd type="none" w="sm" len="sm"/>
            </a:ln>
          </p:spPr>
        </p:cxnSp>
        <p:sp>
          <p:nvSpPr>
            <p:cNvPr id="144" name="Google Shape;144;p19"/>
            <p:cNvSpPr txBox="1"/>
            <p:nvPr/>
          </p:nvSpPr>
          <p:spPr>
            <a:xfrm>
              <a:off x="3293350" y="4030600"/>
              <a:ext cx="2540100" cy="669600"/>
            </a:xfrm>
            <a:prstGeom prst="rect">
              <a:avLst/>
            </a:prstGeom>
            <a:noFill/>
            <a:ln>
              <a:noFill/>
            </a:ln>
          </p:spPr>
          <p:txBody>
            <a:bodyPr spcFirstLastPara="1" wrap="square" lIns="91425" tIns="91425" rIns="91425" bIns="91425" anchor="t" anchorCtr="0">
              <a:noAutofit/>
            </a:bodyPr>
            <a:lstStyle/>
            <a:p>
              <a:pPr algn="ctr">
                <a:lnSpc>
                  <a:spcPct val="115000"/>
                </a:lnSpc>
              </a:pPr>
              <a:r>
                <a:rPr lang="en" b="1">
                  <a:latin typeface="Roboto"/>
                  <a:ea typeface="Roboto"/>
                  <a:cs typeface="Roboto"/>
                  <a:sym typeface="Roboto"/>
                </a:rPr>
                <a:t>Measurement/Data</a:t>
              </a:r>
              <a:endParaRPr sz="800" b="1">
                <a:latin typeface="Roboto"/>
                <a:ea typeface="Roboto"/>
                <a:cs typeface="Roboto"/>
                <a:sym typeface="Roboto"/>
              </a:endParaRPr>
            </a:p>
          </p:txBody>
        </p:sp>
      </p:grpSp>
      <p:sp>
        <p:nvSpPr>
          <p:cNvPr id="145" name="Google Shape;145;p19"/>
          <p:cNvSpPr/>
          <p:nvPr/>
        </p:nvSpPr>
        <p:spPr>
          <a:xfrm rot="1800047">
            <a:off x="4314543" y="2188384"/>
            <a:ext cx="2690936" cy="2690936"/>
          </a:xfrm>
          <a:prstGeom prst="blockArc">
            <a:avLst>
              <a:gd name="adj1" fmla="val 14414370"/>
              <a:gd name="adj2" fmla="val 18998613"/>
              <a:gd name="adj3" fmla="val 8907"/>
            </a:avLst>
          </a:prstGeom>
          <a:solidFill>
            <a:srgbClr val="55156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46" name="Google Shape;146;p19"/>
          <p:cNvSpPr/>
          <p:nvPr/>
        </p:nvSpPr>
        <p:spPr>
          <a:xfrm rot="-9000757" flipH="1">
            <a:off x="4320416" y="2186758"/>
            <a:ext cx="2690226" cy="2690226"/>
          </a:xfrm>
          <a:prstGeom prst="blockArc">
            <a:avLst>
              <a:gd name="adj1" fmla="val 20178804"/>
              <a:gd name="adj2" fmla="val 2623923"/>
              <a:gd name="adj3" fmla="val 8858"/>
            </a:avLst>
          </a:prstGeom>
          <a:solidFill>
            <a:srgbClr val="9225A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47" name="Google Shape;147;p19"/>
          <p:cNvSpPr txBox="1"/>
          <p:nvPr/>
        </p:nvSpPr>
        <p:spPr>
          <a:xfrm>
            <a:off x="4815799" y="3132550"/>
            <a:ext cx="1690200" cy="804300"/>
          </a:xfrm>
          <a:prstGeom prst="rect">
            <a:avLst/>
          </a:prstGeom>
          <a:noFill/>
          <a:ln>
            <a:noFill/>
          </a:ln>
        </p:spPr>
        <p:txBody>
          <a:bodyPr spcFirstLastPara="1" wrap="square" lIns="91425" tIns="91425" rIns="91425" bIns="91425" anchor="ctr" anchorCtr="0">
            <a:noAutofit/>
          </a:bodyPr>
          <a:lstStyle/>
          <a:p>
            <a:pPr algn="ctr">
              <a:lnSpc>
                <a:spcPct val="115000"/>
              </a:lnSpc>
            </a:pPr>
            <a:r>
              <a:rPr lang="en" sz="1600" b="1">
                <a:solidFill>
                  <a:srgbClr val="020202"/>
                </a:solidFill>
                <a:latin typeface="Roboto"/>
                <a:ea typeface="Roboto"/>
                <a:cs typeface="Roboto"/>
                <a:sym typeface="Roboto"/>
              </a:rPr>
              <a:t>Machine Learning Lifecycle</a:t>
            </a:r>
            <a:endParaRPr sz="1600">
              <a:solidFill>
                <a:srgbClr val="020202"/>
              </a:solidFill>
            </a:endParaRPr>
          </a:p>
        </p:txBody>
      </p:sp>
      <p:sp>
        <p:nvSpPr>
          <p:cNvPr id="148" name="Google Shape;148;p19"/>
          <p:cNvSpPr/>
          <p:nvPr/>
        </p:nvSpPr>
        <p:spPr>
          <a:xfrm rot="-3781968">
            <a:off x="6651466" y="2959935"/>
            <a:ext cx="363191" cy="363191"/>
          </a:xfrm>
          <a:prstGeom prst="rtTriangle">
            <a:avLst/>
          </a:prstGeom>
          <a:solidFill>
            <a:srgbClr val="551561"/>
          </a:solidFill>
          <a:ln>
            <a:noFill/>
          </a:ln>
        </p:spPr>
        <p:txBody>
          <a:bodyPr spcFirstLastPara="1" wrap="square" lIns="91425" tIns="91425" rIns="91425" bIns="91425" anchor="ctr" anchorCtr="0">
            <a:noAutofit/>
          </a:bodyPr>
          <a:lstStyle/>
          <a:p>
            <a:endParaRPr/>
          </a:p>
        </p:txBody>
      </p:sp>
      <p:sp>
        <p:nvSpPr>
          <p:cNvPr id="149" name="Google Shape;149;p19"/>
          <p:cNvSpPr/>
          <p:nvPr/>
        </p:nvSpPr>
        <p:spPr>
          <a:xfrm rot="-1800109" flipH="1">
            <a:off x="4309730" y="2184424"/>
            <a:ext cx="2696852" cy="2696852"/>
          </a:xfrm>
          <a:prstGeom prst="blockArc">
            <a:avLst>
              <a:gd name="adj1" fmla="val 14334136"/>
              <a:gd name="adj2" fmla="val 18854681"/>
              <a:gd name="adj3" fmla="val 8846"/>
            </a:avLst>
          </a:prstGeom>
          <a:solidFill>
            <a:srgbClr val="D686E4"/>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50" name="Google Shape;150;p19"/>
          <p:cNvSpPr/>
          <p:nvPr/>
        </p:nvSpPr>
        <p:spPr>
          <a:xfrm rot="9000757">
            <a:off x="4302132" y="2189583"/>
            <a:ext cx="2690226" cy="2690226"/>
          </a:xfrm>
          <a:prstGeom prst="blockArc">
            <a:avLst>
              <a:gd name="adj1" fmla="val 20184517"/>
              <a:gd name="adj2" fmla="val 3007258"/>
              <a:gd name="adj3" fmla="val 9336"/>
            </a:avLst>
          </a:prstGeom>
          <a:solidFill>
            <a:srgbClr val="9225A5"/>
          </a:solidFill>
          <a:ln w="9525" cap="flat" cmpd="sng">
            <a:solidFill>
              <a:srgbClr val="9225A5"/>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51" name="Google Shape;151;p19"/>
          <p:cNvSpPr/>
          <p:nvPr/>
        </p:nvSpPr>
        <p:spPr>
          <a:xfrm rot="-9000757" flipH="1">
            <a:off x="4302228" y="2191108"/>
            <a:ext cx="2690226" cy="2690226"/>
          </a:xfrm>
          <a:prstGeom prst="blockArc">
            <a:avLst>
              <a:gd name="adj1" fmla="val 15738599"/>
              <a:gd name="adj2" fmla="val 20008131"/>
              <a:gd name="adj3" fmla="val 9063"/>
            </a:avLst>
          </a:prstGeom>
          <a:solidFill>
            <a:srgbClr val="55156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52" name="Google Shape;152;p19"/>
          <p:cNvSpPr/>
          <p:nvPr/>
        </p:nvSpPr>
        <p:spPr>
          <a:xfrm rot="9240359">
            <a:off x="4308212" y="2959641"/>
            <a:ext cx="363469" cy="363469"/>
          </a:xfrm>
          <a:prstGeom prst="rtTriangle">
            <a:avLst/>
          </a:prstGeom>
          <a:solidFill>
            <a:srgbClr val="9225A5"/>
          </a:solidFill>
          <a:ln>
            <a:noFill/>
          </a:ln>
        </p:spPr>
        <p:txBody>
          <a:bodyPr spcFirstLastPara="1" wrap="square" lIns="91425" tIns="91425" rIns="91425" bIns="91425" anchor="ctr" anchorCtr="0">
            <a:noAutofit/>
          </a:bodyPr>
          <a:lstStyle/>
          <a:p>
            <a:endParaRPr/>
          </a:p>
        </p:txBody>
      </p:sp>
      <p:sp>
        <p:nvSpPr>
          <p:cNvPr id="153" name="Google Shape;153;p19"/>
          <p:cNvSpPr/>
          <p:nvPr/>
        </p:nvSpPr>
        <p:spPr>
          <a:xfrm rot="476150">
            <a:off x="6214659" y="4341151"/>
            <a:ext cx="362875" cy="362875"/>
          </a:xfrm>
          <a:prstGeom prst="rtTriangle">
            <a:avLst/>
          </a:prstGeom>
          <a:solidFill>
            <a:srgbClr val="9225A5"/>
          </a:solidFill>
          <a:ln>
            <a:noFill/>
          </a:ln>
        </p:spPr>
        <p:txBody>
          <a:bodyPr spcFirstLastPara="1" wrap="square" lIns="91425" tIns="91425" rIns="91425" bIns="91425" anchor="ctr" anchorCtr="0">
            <a:noAutofit/>
          </a:bodyPr>
          <a:lstStyle/>
          <a:p>
            <a:endParaRPr/>
          </a:p>
        </p:txBody>
      </p:sp>
      <p:sp>
        <p:nvSpPr>
          <p:cNvPr id="154" name="Google Shape;154;p19"/>
          <p:cNvSpPr/>
          <p:nvPr/>
        </p:nvSpPr>
        <p:spPr>
          <a:xfrm rot="4857950">
            <a:off x="4748424" y="4341102"/>
            <a:ext cx="363003" cy="363003"/>
          </a:xfrm>
          <a:prstGeom prst="rtTriangle">
            <a:avLst/>
          </a:prstGeom>
          <a:solidFill>
            <a:srgbClr val="551561"/>
          </a:solidFill>
          <a:ln>
            <a:noFill/>
          </a:ln>
        </p:spPr>
        <p:txBody>
          <a:bodyPr spcFirstLastPara="1" wrap="square" lIns="91425" tIns="91425" rIns="91425" bIns="91425" anchor="ctr" anchorCtr="0">
            <a:noAutofit/>
          </a:bodyPr>
          <a:lstStyle/>
          <a:p>
            <a:endParaRPr/>
          </a:p>
        </p:txBody>
      </p:sp>
      <p:sp>
        <p:nvSpPr>
          <p:cNvPr id="155" name="Google Shape;155;p19"/>
          <p:cNvSpPr/>
          <p:nvPr/>
        </p:nvSpPr>
        <p:spPr>
          <a:xfrm rot="-8100000">
            <a:off x="5477415" y="2129343"/>
            <a:ext cx="363170" cy="363170"/>
          </a:xfrm>
          <a:prstGeom prst="rtTriangle">
            <a:avLst/>
          </a:prstGeom>
          <a:solidFill>
            <a:srgbClr val="D686E4"/>
          </a:solidFill>
          <a:ln>
            <a:noFill/>
          </a:ln>
        </p:spPr>
        <p:txBody>
          <a:bodyPr spcFirstLastPara="1" wrap="square" lIns="91425" tIns="91425" rIns="91425" bIns="91425" anchor="ctr" anchorCtr="0">
            <a:noAutofit/>
          </a:bodyPr>
          <a:lstStyle/>
          <a:p>
            <a:endParaRPr/>
          </a:p>
        </p:txBody>
      </p:sp>
      <p:sp>
        <p:nvSpPr>
          <p:cNvPr id="156" name="Google Shape;156;p19"/>
          <p:cNvSpPr/>
          <p:nvPr/>
        </p:nvSpPr>
        <p:spPr>
          <a:xfrm>
            <a:off x="2099250" y="3278475"/>
            <a:ext cx="2265600" cy="1352700"/>
          </a:xfrm>
          <a:prstGeom prst="ellipse">
            <a:avLst/>
          </a:prstGeom>
          <a:noFill/>
          <a:ln w="762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7" name="Google Shape;157;p19"/>
          <p:cNvSpPr txBox="1"/>
          <p:nvPr/>
        </p:nvSpPr>
        <p:spPr>
          <a:xfrm>
            <a:off x="391075" y="4631126"/>
            <a:ext cx="3771050" cy="461635"/>
          </a:xfrm>
          <a:prstGeom prst="rect">
            <a:avLst/>
          </a:prstGeom>
          <a:noFill/>
          <a:ln>
            <a:noFill/>
          </a:ln>
        </p:spPr>
        <p:txBody>
          <a:bodyPr spcFirstLastPara="1" wrap="square" lIns="91425" tIns="91425" rIns="91425" bIns="91425" anchor="t" anchorCtr="0">
            <a:spAutoFit/>
          </a:bodyPr>
          <a:lstStyle/>
          <a:p>
            <a:r>
              <a:rPr lang="en" dirty="0"/>
              <a:t>See review by Kizilcec &amp; Lee (2021)</a:t>
            </a:r>
            <a:endParaRPr dirty="0"/>
          </a:p>
        </p:txBody>
      </p:sp>
      <p:sp>
        <p:nvSpPr>
          <p:cNvPr id="34" name="Google Shape;95;p18">
            <a:extLst>
              <a:ext uri="{FF2B5EF4-FFF2-40B4-BE49-F238E27FC236}">
                <a16:creationId xmlns:a16="http://schemas.microsoft.com/office/drawing/2014/main" id="{FE7365AE-048C-4533-9689-49641C15AD1C}"/>
              </a:ext>
            </a:extLst>
          </p:cNvPr>
          <p:cNvSpPr txBox="1">
            <a:spLocks/>
          </p:cNvSpPr>
          <p:nvPr/>
        </p:nvSpPr>
        <p:spPr>
          <a:xfrm>
            <a:off x="229646" y="207930"/>
            <a:ext cx="8520600" cy="572700"/>
          </a:xfrm>
          <a:prstGeom prst="rect">
            <a:avLst/>
          </a:prstGeom>
        </p:spPr>
        <p:txBody>
          <a:bodyPr spcFirstLastPara="1" vert="horz" wrap="square" lIns="91425" tIns="91425" rIns="91425" bIns="91425" rtlCol="0" anchor="t" anchorCtr="0">
            <a:no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l"/>
            <a:r>
              <a:rPr lang="en-US" sz="4000" dirty="0"/>
              <a:t>Where does algorithmic bias come from?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20"/>
          <p:cNvSpPr/>
          <p:nvPr/>
        </p:nvSpPr>
        <p:spPr>
          <a:xfrm>
            <a:off x="4392200" y="2267692"/>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endParaRPr/>
          </a:p>
        </p:txBody>
      </p:sp>
      <p:grpSp>
        <p:nvGrpSpPr>
          <p:cNvPr id="164" name="Google Shape;164;p20"/>
          <p:cNvGrpSpPr/>
          <p:nvPr/>
        </p:nvGrpSpPr>
        <p:grpSpPr>
          <a:xfrm>
            <a:off x="6308750" y="1953650"/>
            <a:ext cx="2036800" cy="680372"/>
            <a:chOff x="5214050" y="851700"/>
            <a:chExt cx="2036800" cy="680372"/>
          </a:xfrm>
        </p:grpSpPr>
        <p:cxnSp>
          <p:nvCxnSpPr>
            <p:cNvPr id="165" name="Google Shape;165;p20"/>
            <p:cNvCxnSpPr/>
            <p:nvPr/>
          </p:nvCxnSpPr>
          <p:spPr>
            <a:xfrm flipH="1">
              <a:off x="5214050" y="1153772"/>
              <a:ext cx="273000" cy="378300"/>
            </a:xfrm>
            <a:prstGeom prst="straightConnector1">
              <a:avLst/>
            </a:prstGeom>
            <a:noFill/>
            <a:ln w="19050" cap="flat" cmpd="sng">
              <a:solidFill>
                <a:srgbClr val="551561"/>
              </a:solidFill>
              <a:prstDash val="solid"/>
              <a:round/>
              <a:headEnd type="oval" w="med" len="med"/>
              <a:tailEnd type="none" w="sm" len="sm"/>
            </a:ln>
          </p:spPr>
        </p:cxnSp>
        <p:sp>
          <p:nvSpPr>
            <p:cNvPr id="166" name="Google Shape;166;p20"/>
            <p:cNvSpPr txBox="1"/>
            <p:nvPr/>
          </p:nvSpPr>
          <p:spPr>
            <a:xfrm>
              <a:off x="5514150" y="851700"/>
              <a:ext cx="1736700" cy="409500"/>
            </a:xfrm>
            <a:prstGeom prst="rect">
              <a:avLst/>
            </a:prstGeom>
            <a:noFill/>
            <a:ln>
              <a:noFill/>
            </a:ln>
          </p:spPr>
          <p:txBody>
            <a:bodyPr spcFirstLastPara="1" wrap="square" lIns="91425" tIns="91425" rIns="91425" bIns="91425" anchor="t" anchorCtr="0">
              <a:noAutofit/>
            </a:bodyPr>
            <a:lstStyle/>
            <a:p>
              <a:pPr>
                <a:lnSpc>
                  <a:spcPct val="115000"/>
                </a:lnSpc>
              </a:pPr>
              <a:r>
                <a:rPr lang="en" b="1">
                  <a:latin typeface="Roboto"/>
                  <a:ea typeface="Roboto"/>
                  <a:cs typeface="Roboto"/>
                  <a:sym typeface="Roboto"/>
                </a:rPr>
                <a:t>Actual World</a:t>
              </a:r>
              <a:endParaRPr sz="1200" b="1">
                <a:latin typeface="Roboto"/>
                <a:ea typeface="Roboto"/>
                <a:cs typeface="Roboto"/>
                <a:sym typeface="Roboto"/>
              </a:endParaRPr>
            </a:p>
          </p:txBody>
        </p:sp>
      </p:grpSp>
      <p:grpSp>
        <p:nvGrpSpPr>
          <p:cNvPr id="167" name="Google Shape;167;p20"/>
          <p:cNvGrpSpPr/>
          <p:nvPr/>
        </p:nvGrpSpPr>
        <p:grpSpPr>
          <a:xfrm>
            <a:off x="2151925" y="1953650"/>
            <a:ext cx="2850736" cy="680372"/>
            <a:chOff x="1057225" y="851700"/>
            <a:chExt cx="2850736" cy="680372"/>
          </a:xfrm>
        </p:grpSpPr>
        <p:cxnSp>
          <p:nvCxnSpPr>
            <p:cNvPr id="168" name="Google Shape;168;p20"/>
            <p:cNvCxnSpPr/>
            <p:nvPr/>
          </p:nvCxnSpPr>
          <p:spPr>
            <a:xfrm>
              <a:off x="3634961" y="1153772"/>
              <a:ext cx="273000" cy="378300"/>
            </a:xfrm>
            <a:prstGeom prst="straightConnector1">
              <a:avLst/>
            </a:prstGeom>
            <a:noFill/>
            <a:ln w="19050" cap="flat" cmpd="sng">
              <a:solidFill>
                <a:srgbClr val="D686E4"/>
              </a:solidFill>
              <a:prstDash val="solid"/>
              <a:round/>
              <a:headEnd type="oval" w="med" len="med"/>
              <a:tailEnd type="none" w="sm" len="sm"/>
            </a:ln>
          </p:spPr>
        </p:cxnSp>
        <p:sp>
          <p:nvSpPr>
            <p:cNvPr id="169" name="Google Shape;169;p20"/>
            <p:cNvSpPr txBox="1"/>
            <p:nvPr/>
          </p:nvSpPr>
          <p:spPr>
            <a:xfrm>
              <a:off x="1057225" y="851700"/>
              <a:ext cx="2540100" cy="488400"/>
            </a:xfrm>
            <a:prstGeom prst="rect">
              <a:avLst/>
            </a:prstGeom>
            <a:noFill/>
            <a:ln>
              <a:noFill/>
            </a:ln>
          </p:spPr>
          <p:txBody>
            <a:bodyPr spcFirstLastPara="1" wrap="square" lIns="91425" tIns="91425" rIns="91425" bIns="91425" anchor="t" anchorCtr="0">
              <a:noAutofit/>
            </a:bodyPr>
            <a:lstStyle/>
            <a:p>
              <a:pPr algn="r">
                <a:lnSpc>
                  <a:spcPct val="115000"/>
                </a:lnSpc>
              </a:pPr>
              <a:r>
                <a:rPr lang="en" b="1">
                  <a:latin typeface="Roboto"/>
                  <a:ea typeface="Roboto"/>
                  <a:cs typeface="Roboto"/>
                  <a:sym typeface="Roboto"/>
                </a:rPr>
                <a:t>Action/ Deployment</a:t>
              </a:r>
              <a:endParaRPr sz="800" b="1">
                <a:latin typeface="Roboto"/>
                <a:ea typeface="Roboto"/>
                <a:cs typeface="Roboto"/>
                <a:sym typeface="Roboto"/>
              </a:endParaRPr>
            </a:p>
          </p:txBody>
        </p:sp>
      </p:grpSp>
      <p:grpSp>
        <p:nvGrpSpPr>
          <p:cNvPr id="170" name="Google Shape;170;p20"/>
          <p:cNvGrpSpPr/>
          <p:nvPr/>
        </p:nvGrpSpPr>
        <p:grpSpPr>
          <a:xfrm>
            <a:off x="6720175" y="3803675"/>
            <a:ext cx="1937400" cy="409500"/>
            <a:chOff x="5625475" y="2701725"/>
            <a:chExt cx="1937400" cy="409500"/>
          </a:xfrm>
        </p:grpSpPr>
        <p:cxnSp>
          <p:nvCxnSpPr>
            <p:cNvPr id="171" name="Google Shape;171;p20"/>
            <p:cNvCxnSpPr/>
            <p:nvPr/>
          </p:nvCxnSpPr>
          <p:spPr>
            <a:xfrm rot="10800000">
              <a:off x="5625475" y="2771675"/>
              <a:ext cx="442200" cy="153300"/>
            </a:xfrm>
            <a:prstGeom prst="straightConnector1">
              <a:avLst/>
            </a:prstGeom>
            <a:noFill/>
            <a:ln w="19050" cap="flat" cmpd="sng">
              <a:solidFill>
                <a:srgbClr val="9225A5"/>
              </a:solidFill>
              <a:prstDash val="solid"/>
              <a:round/>
              <a:headEnd type="oval" w="med" len="med"/>
              <a:tailEnd type="none" w="sm" len="sm"/>
            </a:ln>
          </p:spPr>
        </p:cxnSp>
        <p:sp>
          <p:nvSpPr>
            <p:cNvPr id="172" name="Google Shape;172;p20"/>
            <p:cNvSpPr txBox="1"/>
            <p:nvPr/>
          </p:nvSpPr>
          <p:spPr>
            <a:xfrm>
              <a:off x="6067675" y="2701725"/>
              <a:ext cx="1495200" cy="409500"/>
            </a:xfrm>
            <a:prstGeom prst="rect">
              <a:avLst/>
            </a:prstGeom>
            <a:noFill/>
            <a:ln>
              <a:noFill/>
            </a:ln>
          </p:spPr>
          <p:txBody>
            <a:bodyPr spcFirstLastPara="1" wrap="square" lIns="91425" tIns="91425" rIns="91425" bIns="91425" anchor="t" anchorCtr="0">
              <a:noAutofit/>
            </a:bodyPr>
            <a:lstStyle/>
            <a:p>
              <a:pPr>
                <a:lnSpc>
                  <a:spcPct val="115000"/>
                </a:lnSpc>
              </a:pPr>
              <a:r>
                <a:rPr lang="en" b="1">
                  <a:latin typeface="Roboto"/>
                  <a:ea typeface="Roboto"/>
                  <a:cs typeface="Roboto"/>
                  <a:sym typeface="Roboto"/>
                </a:rPr>
                <a:t>The Task</a:t>
              </a:r>
              <a:endParaRPr sz="1200" b="1">
                <a:latin typeface="Roboto"/>
                <a:ea typeface="Roboto"/>
                <a:cs typeface="Roboto"/>
                <a:sym typeface="Roboto"/>
              </a:endParaRPr>
            </a:p>
          </p:txBody>
        </p:sp>
      </p:grpSp>
      <p:grpSp>
        <p:nvGrpSpPr>
          <p:cNvPr id="173" name="Google Shape;173;p20"/>
          <p:cNvGrpSpPr/>
          <p:nvPr/>
        </p:nvGrpSpPr>
        <p:grpSpPr>
          <a:xfrm>
            <a:off x="2338700" y="3719633"/>
            <a:ext cx="2265673" cy="485996"/>
            <a:chOff x="1244002" y="2635088"/>
            <a:chExt cx="2265673" cy="669600"/>
          </a:xfrm>
        </p:grpSpPr>
        <p:cxnSp>
          <p:nvCxnSpPr>
            <p:cNvPr id="174" name="Google Shape;174;p20"/>
            <p:cNvCxnSpPr/>
            <p:nvPr/>
          </p:nvCxnSpPr>
          <p:spPr>
            <a:xfrm rot="10800000" flipH="1">
              <a:off x="3059375" y="2771675"/>
              <a:ext cx="450300" cy="145200"/>
            </a:xfrm>
            <a:prstGeom prst="straightConnector1">
              <a:avLst/>
            </a:prstGeom>
            <a:noFill/>
            <a:ln w="19050" cap="flat" cmpd="sng">
              <a:solidFill>
                <a:srgbClr val="9225A5"/>
              </a:solidFill>
              <a:prstDash val="solid"/>
              <a:round/>
              <a:headEnd type="oval" w="med" len="med"/>
              <a:tailEnd type="none" w="sm" len="sm"/>
            </a:ln>
          </p:spPr>
        </p:cxnSp>
        <p:sp>
          <p:nvSpPr>
            <p:cNvPr id="175" name="Google Shape;175;p20"/>
            <p:cNvSpPr txBox="1"/>
            <p:nvPr/>
          </p:nvSpPr>
          <p:spPr>
            <a:xfrm>
              <a:off x="1244002" y="2635088"/>
              <a:ext cx="1805700" cy="669600"/>
            </a:xfrm>
            <a:prstGeom prst="rect">
              <a:avLst/>
            </a:prstGeom>
            <a:noFill/>
            <a:ln>
              <a:noFill/>
            </a:ln>
          </p:spPr>
          <p:txBody>
            <a:bodyPr spcFirstLastPara="1" wrap="square" lIns="91425" tIns="91425" rIns="91425" bIns="91425" anchor="t" anchorCtr="0">
              <a:noAutofit/>
            </a:bodyPr>
            <a:lstStyle/>
            <a:p>
              <a:pPr algn="r">
                <a:lnSpc>
                  <a:spcPct val="115000"/>
                </a:lnSpc>
              </a:pPr>
              <a:r>
                <a:rPr lang="en" b="1">
                  <a:latin typeface="Roboto"/>
                  <a:ea typeface="Roboto"/>
                  <a:cs typeface="Roboto"/>
                  <a:sym typeface="Roboto"/>
                </a:rPr>
                <a:t>Model Learning</a:t>
              </a:r>
              <a:endParaRPr sz="800" b="1">
                <a:latin typeface="Roboto"/>
                <a:ea typeface="Roboto"/>
                <a:cs typeface="Roboto"/>
                <a:sym typeface="Roboto"/>
              </a:endParaRPr>
            </a:p>
          </p:txBody>
        </p:sp>
      </p:grpSp>
      <p:grpSp>
        <p:nvGrpSpPr>
          <p:cNvPr id="176" name="Google Shape;176;p20"/>
          <p:cNvGrpSpPr/>
          <p:nvPr/>
        </p:nvGrpSpPr>
        <p:grpSpPr>
          <a:xfrm>
            <a:off x="4040300" y="4631125"/>
            <a:ext cx="2540100" cy="1159200"/>
            <a:chOff x="3293350" y="3541000"/>
            <a:chExt cx="2540100" cy="1159200"/>
          </a:xfrm>
        </p:grpSpPr>
        <p:cxnSp>
          <p:nvCxnSpPr>
            <p:cNvPr id="177" name="Google Shape;177;p20"/>
            <p:cNvCxnSpPr/>
            <p:nvPr/>
          </p:nvCxnSpPr>
          <p:spPr>
            <a:xfrm rot="10800000">
              <a:off x="4563402" y="3541000"/>
              <a:ext cx="0" cy="489600"/>
            </a:xfrm>
            <a:prstGeom prst="straightConnector1">
              <a:avLst/>
            </a:prstGeom>
            <a:noFill/>
            <a:ln w="19050" cap="flat" cmpd="sng">
              <a:solidFill>
                <a:srgbClr val="551561"/>
              </a:solidFill>
              <a:prstDash val="solid"/>
              <a:round/>
              <a:headEnd type="oval" w="med" len="med"/>
              <a:tailEnd type="none" w="sm" len="sm"/>
            </a:ln>
          </p:spPr>
        </p:cxnSp>
        <p:sp>
          <p:nvSpPr>
            <p:cNvPr id="178" name="Google Shape;178;p20"/>
            <p:cNvSpPr txBox="1"/>
            <p:nvPr/>
          </p:nvSpPr>
          <p:spPr>
            <a:xfrm>
              <a:off x="3293350" y="4030600"/>
              <a:ext cx="2540100" cy="669600"/>
            </a:xfrm>
            <a:prstGeom prst="rect">
              <a:avLst/>
            </a:prstGeom>
            <a:noFill/>
            <a:ln>
              <a:noFill/>
            </a:ln>
          </p:spPr>
          <p:txBody>
            <a:bodyPr spcFirstLastPara="1" wrap="square" lIns="91425" tIns="91425" rIns="91425" bIns="91425" anchor="t" anchorCtr="0">
              <a:noAutofit/>
            </a:bodyPr>
            <a:lstStyle/>
            <a:p>
              <a:pPr algn="ctr">
                <a:lnSpc>
                  <a:spcPct val="115000"/>
                </a:lnSpc>
              </a:pPr>
              <a:r>
                <a:rPr lang="en" b="1">
                  <a:latin typeface="Roboto"/>
                  <a:ea typeface="Roboto"/>
                  <a:cs typeface="Roboto"/>
                  <a:sym typeface="Roboto"/>
                </a:rPr>
                <a:t>Measurement/Data</a:t>
              </a:r>
              <a:endParaRPr sz="800" b="1">
                <a:latin typeface="Roboto"/>
                <a:ea typeface="Roboto"/>
                <a:cs typeface="Roboto"/>
                <a:sym typeface="Roboto"/>
              </a:endParaRPr>
            </a:p>
          </p:txBody>
        </p:sp>
      </p:grpSp>
      <p:sp>
        <p:nvSpPr>
          <p:cNvPr id="179" name="Google Shape;179;p20"/>
          <p:cNvSpPr/>
          <p:nvPr/>
        </p:nvSpPr>
        <p:spPr>
          <a:xfrm rot="1800047">
            <a:off x="4314543" y="2188384"/>
            <a:ext cx="2690936" cy="2690936"/>
          </a:xfrm>
          <a:prstGeom prst="blockArc">
            <a:avLst>
              <a:gd name="adj1" fmla="val 14414370"/>
              <a:gd name="adj2" fmla="val 18998613"/>
              <a:gd name="adj3" fmla="val 8907"/>
            </a:avLst>
          </a:prstGeom>
          <a:solidFill>
            <a:srgbClr val="55156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80" name="Google Shape;180;p20"/>
          <p:cNvSpPr/>
          <p:nvPr/>
        </p:nvSpPr>
        <p:spPr>
          <a:xfrm rot="-9000757" flipH="1">
            <a:off x="4320416" y="2186758"/>
            <a:ext cx="2690226" cy="2690226"/>
          </a:xfrm>
          <a:prstGeom prst="blockArc">
            <a:avLst>
              <a:gd name="adj1" fmla="val 20178804"/>
              <a:gd name="adj2" fmla="val 2623923"/>
              <a:gd name="adj3" fmla="val 8858"/>
            </a:avLst>
          </a:prstGeom>
          <a:solidFill>
            <a:srgbClr val="9225A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81" name="Google Shape;181;p20"/>
          <p:cNvSpPr txBox="1"/>
          <p:nvPr/>
        </p:nvSpPr>
        <p:spPr>
          <a:xfrm>
            <a:off x="4815799" y="3132550"/>
            <a:ext cx="1690200" cy="804300"/>
          </a:xfrm>
          <a:prstGeom prst="rect">
            <a:avLst/>
          </a:prstGeom>
          <a:noFill/>
          <a:ln>
            <a:noFill/>
          </a:ln>
        </p:spPr>
        <p:txBody>
          <a:bodyPr spcFirstLastPara="1" wrap="square" lIns="91425" tIns="91425" rIns="91425" bIns="91425" anchor="ctr" anchorCtr="0">
            <a:noAutofit/>
          </a:bodyPr>
          <a:lstStyle/>
          <a:p>
            <a:pPr algn="ctr">
              <a:lnSpc>
                <a:spcPct val="115000"/>
              </a:lnSpc>
            </a:pPr>
            <a:r>
              <a:rPr lang="en" sz="1600" b="1">
                <a:solidFill>
                  <a:srgbClr val="020202"/>
                </a:solidFill>
                <a:latin typeface="Roboto"/>
                <a:ea typeface="Roboto"/>
                <a:cs typeface="Roboto"/>
                <a:sym typeface="Roboto"/>
              </a:rPr>
              <a:t>Machine Learning Lifecycle</a:t>
            </a:r>
            <a:endParaRPr sz="1600">
              <a:solidFill>
                <a:srgbClr val="020202"/>
              </a:solidFill>
            </a:endParaRPr>
          </a:p>
        </p:txBody>
      </p:sp>
      <p:sp>
        <p:nvSpPr>
          <p:cNvPr id="182" name="Google Shape;182;p20"/>
          <p:cNvSpPr/>
          <p:nvPr/>
        </p:nvSpPr>
        <p:spPr>
          <a:xfrm rot="-3781968">
            <a:off x="6651466" y="2959935"/>
            <a:ext cx="363191" cy="363191"/>
          </a:xfrm>
          <a:prstGeom prst="rtTriangle">
            <a:avLst/>
          </a:prstGeom>
          <a:solidFill>
            <a:srgbClr val="551561"/>
          </a:solidFill>
          <a:ln>
            <a:noFill/>
          </a:ln>
        </p:spPr>
        <p:txBody>
          <a:bodyPr spcFirstLastPara="1" wrap="square" lIns="91425" tIns="91425" rIns="91425" bIns="91425" anchor="ctr" anchorCtr="0">
            <a:noAutofit/>
          </a:bodyPr>
          <a:lstStyle/>
          <a:p>
            <a:endParaRPr/>
          </a:p>
        </p:txBody>
      </p:sp>
      <p:sp>
        <p:nvSpPr>
          <p:cNvPr id="183" name="Google Shape;183;p20"/>
          <p:cNvSpPr/>
          <p:nvPr/>
        </p:nvSpPr>
        <p:spPr>
          <a:xfrm rot="-1800109" flipH="1">
            <a:off x="4309730" y="2184424"/>
            <a:ext cx="2696852" cy="2696852"/>
          </a:xfrm>
          <a:prstGeom prst="blockArc">
            <a:avLst>
              <a:gd name="adj1" fmla="val 14334136"/>
              <a:gd name="adj2" fmla="val 18854681"/>
              <a:gd name="adj3" fmla="val 8846"/>
            </a:avLst>
          </a:prstGeom>
          <a:solidFill>
            <a:srgbClr val="D686E4"/>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84" name="Google Shape;184;p20"/>
          <p:cNvSpPr/>
          <p:nvPr/>
        </p:nvSpPr>
        <p:spPr>
          <a:xfrm rot="9000757">
            <a:off x="4302132" y="2189583"/>
            <a:ext cx="2690226" cy="2690226"/>
          </a:xfrm>
          <a:prstGeom prst="blockArc">
            <a:avLst>
              <a:gd name="adj1" fmla="val 20184517"/>
              <a:gd name="adj2" fmla="val 3007258"/>
              <a:gd name="adj3" fmla="val 9336"/>
            </a:avLst>
          </a:prstGeom>
          <a:solidFill>
            <a:srgbClr val="9225A5"/>
          </a:solidFill>
          <a:ln w="9525" cap="flat" cmpd="sng">
            <a:solidFill>
              <a:srgbClr val="9225A5"/>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85" name="Google Shape;185;p20"/>
          <p:cNvSpPr/>
          <p:nvPr/>
        </p:nvSpPr>
        <p:spPr>
          <a:xfrm rot="-9000757" flipH="1">
            <a:off x="4302228" y="2191108"/>
            <a:ext cx="2690226" cy="2690226"/>
          </a:xfrm>
          <a:prstGeom prst="blockArc">
            <a:avLst>
              <a:gd name="adj1" fmla="val 15738599"/>
              <a:gd name="adj2" fmla="val 20008131"/>
              <a:gd name="adj3" fmla="val 9063"/>
            </a:avLst>
          </a:prstGeom>
          <a:solidFill>
            <a:srgbClr val="55156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endParaRPr/>
          </a:p>
        </p:txBody>
      </p:sp>
      <p:sp>
        <p:nvSpPr>
          <p:cNvPr id="186" name="Google Shape;186;p20"/>
          <p:cNvSpPr/>
          <p:nvPr/>
        </p:nvSpPr>
        <p:spPr>
          <a:xfrm rot="9240359">
            <a:off x="4308212" y="2959641"/>
            <a:ext cx="363469" cy="363469"/>
          </a:xfrm>
          <a:prstGeom prst="rtTriangle">
            <a:avLst/>
          </a:prstGeom>
          <a:solidFill>
            <a:srgbClr val="9225A5"/>
          </a:solidFill>
          <a:ln>
            <a:noFill/>
          </a:ln>
        </p:spPr>
        <p:txBody>
          <a:bodyPr spcFirstLastPara="1" wrap="square" lIns="91425" tIns="91425" rIns="91425" bIns="91425" anchor="ctr" anchorCtr="0">
            <a:noAutofit/>
          </a:bodyPr>
          <a:lstStyle/>
          <a:p>
            <a:endParaRPr/>
          </a:p>
        </p:txBody>
      </p:sp>
      <p:sp>
        <p:nvSpPr>
          <p:cNvPr id="187" name="Google Shape;187;p20"/>
          <p:cNvSpPr/>
          <p:nvPr/>
        </p:nvSpPr>
        <p:spPr>
          <a:xfrm rot="476150">
            <a:off x="6214659" y="4341151"/>
            <a:ext cx="362875" cy="362875"/>
          </a:xfrm>
          <a:prstGeom prst="rtTriangle">
            <a:avLst/>
          </a:prstGeom>
          <a:solidFill>
            <a:srgbClr val="9225A5"/>
          </a:solidFill>
          <a:ln>
            <a:noFill/>
          </a:ln>
        </p:spPr>
        <p:txBody>
          <a:bodyPr spcFirstLastPara="1" wrap="square" lIns="91425" tIns="91425" rIns="91425" bIns="91425" anchor="ctr" anchorCtr="0">
            <a:noAutofit/>
          </a:bodyPr>
          <a:lstStyle/>
          <a:p>
            <a:endParaRPr/>
          </a:p>
        </p:txBody>
      </p:sp>
      <p:sp>
        <p:nvSpPr>
          <p:cNvPr id="188" name="Google Shape;188;p20"/>
          <p:cNvSpPr/>
          <p:nvPr/>
        </p:nvSpPr>
        <p:spPr>
          <a:xfrm rot="4857950">
            <a:off x="4748424" y="4341102"/>
            <a:ext cx="363003" cy="363003"/>
          </a:xfrm>
          <a:prstGeom prst="rtTriangle">
            <a:avLst/>
          </a:prstGeom>
          <a:solidFill>
            <a:srgbClr val="551561"/>
          </a:solidFill>
          <a:ln>
            <a:noFill/>
          </a:ln>
        </p:spPr>
        <p:txBody>
          <a:bodyPr spcFirstLastPara="1" wrap="square" lIns="91425" tIns="91425" rIns="91425" bIns="91425" anchor="ctr" anchorCtr="0">
            <a:noAutofit/>
          </a:bodyPr>
          <a:lstStyle/>
          <a:p>
            <a:endParaRPr/>
          </a:p>
        </p:txBody>
      </p:sp>
      <p:sp>
        <p:nvSpPr>
          <p:cNvPr id="189" name="Google Shape;189;p20"/>
          <p:cNvSpPr/>
          <p:nvPr/>
        </p:nvSpPr>
        <p:spPr>
          <a:xfrm rot="-8100000">
            <a:off x="5477415" y="2129343"/>
            <a:ext cx="363170" cy="363170"/>
          </a:xfrm>
          <a:prstGeom prst="rtTriangle">
            <a:avLst/>
          </a:prstGeom>
          <a:solidFill>
            <a:srgbClr val="D686E4"/>
          </a:solidFill>
          <a:ln>
            <a:noFill/>
          </a:ln>
        </p:spPr>
        <p:txBody>
          <a:bodyPr spcFirstLastPara="1" wrap="square" lIns="91425" tIns="91425" rIns="91425" bIns="91425" anchor="ctr" anchorCtr="0">
            <a:noAutofit/>
          </a:bodyPr>
          <a:lstStyle/>
          <a:p>
            <a:endParaRPr/>
          </a:p>
        </p:txBody>
      </p:sp>
      <p:sp>
        <p:nvSpPr>
          <p:cNvPr id="190" name="Google Shape;190;p20"/>
          <p:cNvSpPr/>
          <p:nvPr/>
        </p:nvSpPr>
        <p:spPr>
          <a:xfrm>
            <a:off x="4177550" y="4730350"/>
            <a:ext cx="2265600" cy="1159200"/>
          </a:xfrm>
          <a:prstGeom prst="ellipse">
            <a:avLst/>
          </a:prstGeom>
          <a:noFill/>
          <a:ln w="762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1" name="Google Shape;191;p20"/>
          <p:cNvSpPr txBox="1"/>
          <p:nvPr/>
        </p:nvSpPr>
        <p:spPr>
          <a:xfrm>
            <a:off x="6580400" y="5273950"/>
            <a:ext cx="1884300" cy="1015632"/>
          </a:xfrm>
          <a:prstGeom prst="rect">
            <a:avLst/>
          </a:prstGeom>
          <a:noFill/>
          <a:ln>
            <a:noFill/>
          </a:ln>
        </p:spPr>
        <p:txBody>
          <a:bodyPr spcFirstLastPara="1" wrap="square" lIns="91425" tIns="91425" rIns="91425" bIns="91425" anchor="t" anchorCtr="0">
            <a:spAutoFit/>
          </a:bodyPr>
          <a:lstStyle/>
          <a:p>
            <a:r>
              <a:rPr lang="en" dirty="0"/>
              <a:t>See review by </a:t>
            </a:r>
            <a:br>
              <a:rPr lang="en" dirty="0"/>
            </a:br>
            <a:r>
              <a:rPr lang="en" dirty="0"/>
              <a:t>Baker &amp; Hawn (2022)</a:t>
            </a:r>
            <a:endParaRPr dirty="0"/>
          </a:p>
        </p:txBody>
      </p:sp>
      <p:sp>
        <p:nvSpPr>
          <p:cNvPr id="32" name="Google Shape;95;p18">
            <a:extLst>
              <a:ext uri="{FF2B5EF4-FFF2-40B4-BE49-F238E27FC236}">
                <a16:creationId xmlns:a16="http://schemas.microsoft.com/office/drawing/2014/main" id="{F4CF0705-F509-4125-A2B6-17E3FBEE9670}"/>
              </a:ext>
            </a:extLst>
          </p:cNvPr>
          <p:cNvSpPr txBox="1">
            <a:spLocks/>
          </p:cNvSpPr>
          <p:nvPr/>
        </p:nvSpPr>
        <p:spPr>
          <a:xfrm>
            <a:off x="229646" y="207930"/>
            <a:ext cx="8520600" cy="572700"/>
          </a:xfrm>
          <a:prstGeom prst="rect">
            <a:avLst/>
          </a:prstGeom>
        </p:spPr>
        <p:txBody>
          <a:bodyPr spcFirstLastPara="1" vert="horz" wrap="square" lIns="91425" tIns="91425" rIns="91425" bIns="91425" rtlCol="0" anchor="t" anchorCtr="0">
            <a:no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l"/>
            <a:r>
              <a:rPr lang="en-US" sz="4000" dirty="0"/>
              <a:t>Where does algorithmic bias come from?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311700" y="304800"/>
            <a:ext cx="8520600" cy="572700"/>
          </a:xfrm>
          <a:prstGeom prst="rect">
            <a:avLst/>
          </a:prstGeom>
        </p:spPr>
        <p:txBody>
          <a:bodyPr spcFirstLastPara="1" vert="horz" wrap="square" lIns="91425" tIns="91425" rIns="91425" bIns="91425" rtlCol="0" anchor="t" anchorCtr="0">
            <a:normAutofit fontScale="90000"/>
          </a:bodyPr>
          <a:lstStyle/>
          <a:p>
            <a:pPr algn="l"/>
            <a:r>
              <a:rPr lang="en" dirty="0"/>
              <a:t>Bias from Measurement/Data Collection</a:t>
            </a:r>
            <a:endParaRPr dirty="0"/>
          </a:p>
        </p:txBody>
      </p:sp>
      <p:sp>
        <p:nvSpPr>
          <p:cNvPr id="197" name="Google Shape;197;p21"/>
          <p:cNvSpPr txBox="1">
            <a:spLocks noGrp="1"/>
          </p:cNvSpPr>
          <p:nvPr>
            <p:ph type="body" idx="1"/>
          </p:nvPr>
        </p:nvSpPr>
        <p:spPr>
          <a:xfrm>
            <a:off x="311700" y="2009724"/>
            <a:ext cx="8520600" cy="4086275"/>
          </a:xfrm>
          <a:prstGeom prst="rect">
            <a:avLst/>
          </a:prstGeom>
        </p:spPr>
        <p:txBody>
          <a:bodyPr spcFirstLastPara="1" vert="horz" wrap="square" lIns="91425" tIns="91425" rIns="91425" bIns="91425" rtlCol="0" anchor="t" anchorCtr="0">
            <a:normAutofit fontScale="85000" lnSpcReduction="20000"/>
          </a:bodyPr>
          <a:lstStyle/>
          <a:p>
            <a:pPr indent="-368300">
              <a:lnSpc>
                <a:spcPct val="150000"/>
              </a:lnSpc>
              <a:buSzPts val="2200"/>
            </a:pPr>
            <a:r>
              <a:rPr lang="en" sz="2800" dirty="0"/>
              <a:t>Representational Bias (Suresh &amp; Guttag, 2020).</a:t>
            </a:r>
            <a:endParaRPr sz="2800" dirty="0"/>
          </a:p>
          <a:p>
            <a:pPr lvl="1" indent="-355600">
              <a:lnSpc>
                <a:spcPct val="150000"/>
              </a:lnSpc>
              <a:spcBef>
                <a:spcPts val="1000"/>
              </a:spcBef>
              <a:buSzPts val="2000"/>
            </a:pPr>
            <a:r>
              <a:rPr lang="en" dirty="0"/>
              <a:t>Model performs less well for group less represented in training data.</a:t>
            </a:r>
            <a:endParaRPr dirty="0"/>
          </a:p>
          <a:p>
            <a:pPr lvl="2" indent="-355600">
              <a:lnSpc>
                <a:spcPct val="150000"/>
              </a:lnSpc>
              <a:spcBef>
                <a:spcPts val="1000"/>
              </a:spcBef>
              <a:buSzPts val="2000"/>
            </a:pPr>
            <a:r>
              <a:rPr lang="en" sz="2800" dirty="0"/>
              <a:t>Suburban middle-class students ≠ Urban lower-income students.</a:t>
            </a:r>
          </a:p>
          <a:p>
            <a:pPr lvl="2" indent="-355600">
              <a:lnSpc>
                <a:spcPct val="150000"/>
              </a:lnSpc>
              <a:spcBef>
                <a:spcPts val="1000"/>
              </a:spcBef>
              <a:spcAft>
                <a:spcPts val="1000"/>
              </a:spcAft>
              <a:buSzPts val="2000"/>
            </a:pPr>
            <a:r>
              <a:rPr lang="en" sz="2800" dirty="0"/>
              <a:t>Even a “complete” data set may not be enough if a group is rarely seen in the data set.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a:spLocks noGrp="1"/>
          </p:cNvSpPr>
          <p:nvPr>
            <p:ph type="title"/>
          </p:nvPr>
        </p:nvSpPr>
        <p:spPr>
          <a:xfrm>
            <a:off x="301761" y="228600"/>
            <a:ext cx="8520600" cy="572700"/>
          </a:xfrm>
          <a:prstGeom prst="rect">
            <a:avLst/>
          </a:prstGeom>
        </p:spPr>
        <p:txBody>
          <a:bodyPr spcFirstLastPara="1" vert="horz" wrap="square" lIns="91425" tIns="91425" rIns="91425" bIns="91425" rtlCol="0" anchor="t" anchorCtr="0">
            <a:normAutofit fontScale="90000"/>
          </a:bodyPr>
          <a:lstStyle/>
          <a:p>
            <a:pPr algn="l">
              <a:buClr>
                <a:schemeClr val="dk1"/>
              </a:buClr>
              <a:buSzPct val="39285"/>
            </a:pPr>
            <a:r>
              <a:rPr lang="en" dirty="0"/>
              <a:t>Bias from Measurement/Data Collection</a:t>
            </a:r>
            <a:endParaRPr dirty="0"/>
          </a:p>
          <a:p>
            <a:pPr algn="l"/>
            <a:endParaRPr dirty="0"/>
          </a:p>
        </p:txBody>
      </p:sp>
      <p:sp>
        <p:nvSpPr>
          <p:cNvPr id="203" name="Google Shape;203;p22"/>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rmAutofit fontScale="92500"/>
          </a:bodyPr>
          <a:lstStyle/>
          <a:p>
            <a:pPr indent="-368300">
              <a:buSzPts val="2200"/>
            </a:pPr>
            <a:r>
              <a:rPr lang="en" sz="3600" dirty="0"/>
              <a:t>Measurement Bias </a:t>
            </a:r>
            <a:r>
              <a:rPr lang="en-US" sz="3600" dirty="0"/>
              <a:t>(Suresh &amp; </a:t>
            </a:r>
            <a:r>
              <a:rPr lang="en-US" sz="3600" dirty="0" err="1"/>
              <a:t>Guttag</a:t>
            </a:r>
            <a:r>
              <a:rPr lang="en-US" sz="3600" dirty="0"/>
              <a:t>, 2020)</a:t>
            </a:r>
            <a:endParaRPr sz="3600" dirty="0"/>
          </a:p>
          <a:p>
            <a:pPr lvl="1" indent="-355600">
              <a:spcBef>
                <a:spcPts val="1000"/>
              </a:spcBef>
              <a:buSzPts val="2000"/>
            </a:pPr>
            <a:r>
              <a:rPr lang="en" sz="3600" dirty="0"/>
              <a:t>Bias in Training Labels</a:t>
            </a:r>
            <a:endParaRPr sz="3600" dirty="0"/>
          </a:p>
          <a:p>
            <a:pPr lvl="1" indent="-355600">
              <a:spcBef>
                <a:spcPts val="1000"/>
              </a:spcBef>
              <a:buSzPts val="2000"/>
            </a:pPr>
            <a:r>
              <a:rPr lang="en" sz="3600" dirty="0"/>
              <a:t>Judgement by others</a:t>
            </a:r>
            <a:endParaRPr sz="3600" dirty="0"/>
          </a:p>
          <a:p>
            <a:pPr lvl="1" indent="-355600">
              <a:spcBef>
                <a:spcPts val="1000"/>
              </a:spcBef>
              <a:buSzPts val="2000"/>
            </a:pPr>
            <a:r>
              <a:rPr lang="en" sz="3600" dirty="0"/>
              <a:t>Judgement by self</a:t>
            </a:r>
            <a:endParaRPr sz="3600" dirty="0"/>
          </a:p>
          <a:p>
            <a:pPr lvl="1" indent="-355600">
              <a:spcBef>
                <a:spcPts val="1000"/>
              </a:spcBef>
              <a:spcAft>
                <a:spcPts val="1000"/>
              </a:spcAft>
              <a:buSzPts val="2000"/>
            </a:pPr>
            <a:r>
              <a:rPr lang="en" sz="3600" dirty="0"/>
              <a:t>Human coders</a:t>
            </a:r>
            <a:endParaRPr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a:spLocks noGrp="1"/>
          </p:cNvSpPr>
          <p:nvPr>
            <p:ph type="title"/>
          </p:nvPr>
        </p:nvSpPr>
        <p:spPr>
          <a:xfrm>
            <a:off x="341102" y="790025"/>
            <a:ext cx="8520600" cy="572700"/>
          </a:xfrm>
          <a:prstGeom prst="rect">
            <a:avLst/>
          </a:prstGeom>
        </p:spPr>
        <p:txBody>
          <a:bodyPr spcFirstLastPara="1" vert="horz" wrap="square" lIns="91425" tIns="91425" rIns="91425" bIns="91425" rtlCol="0" anchor="t" anchorCtr="0">
            <a:normAutofit fontScale="90000"/>
          </a:bodyPr>
          <a:lstStyle/>
          <a:p>
            <a:pPr algn="l"/>
            <a:r>
              <a:rPr lang="en" dirty="0"/>
              <a:t>Taking a first step: What do we know?</a:t>
            </a:r>
            <a:br>
              <a:rPr lang="en" dirty="0"/>
            </a:br>
            <a:r>
              <a:rPr lang="en" dirty="0"/>
              <a:t>(Baker &amp; Hawn, 2022)</a:t>
            </a:r>
            <a:endParaRPr dirty="0"/>
          </a:p>
        </p:txBody>
      </p:sp>
      <p:sp>
        <p:nvSpPr>
          <p:cNvPr id="209" name="Google Shape;209;p23"/>
          <p:cNvSpPr txBox="1">
            <a:spLocks noGrp="1"/>
          </p:cNvSpPr>
          <p:nvPr>
            <p:ph type="body" idx="1"/>
          </p:nvPr>
        </p:nvSpPr>
        <p:spPr>
          <a:xfrm>
            <a:off x="363225" y="1945325"/>
            <a:ext cx="8520600" cy="3416400"/>
          </a:xfrm>
          <a:prstGeom prst="rect">
            <a:avLst/>
          </a:prstGeom>
        </p:spPr>
        <p:txBody>
          <a:bodyPr spcFirstLastPara="1" vert="horz" wrap="square" lIns="91425" tIns="91425" rIns="91425" bIns="91425" rtlCol="0" anchor="t" anchorCtr="0">
            <a:normAutofit/>
          </a:bodyPr>
          <a:lstStyle/>
          <a:p>
            <a:pPr marL="0" indent="0">
              <a:buNone/>
            </a:pPr>
            <a:endParaRPr/>
          </a:p>
          <a:p>
            <a:pPr marL="0" indent="0">
              <a:spcBef>
                <a:spcPts val="1200"/>
              </a:spcBef>
              <a:buNone/>
            </a:pPr>
            <a:endParaRPr/>
          </a:p>
          <a:p>
            <a:pPr marL="0" indent="0">
              <a:spcBef>
                <a:spcPts val="1200"/>
              </a:spcBef>
              <a:spcAft>
                <a:spcPts val="1200"/>
              </a:spcAft>
              <a:buNone/>
            </a:pPr>
            <a:endParaRPr/>
          </a:p>
        </p:txBody>
      </p:sp>
      <p:sp>
        <p:nvSpPr>
          <p:cNvPr id="210" name="Google Shape;210;p23"/>
          <p:cNvSpPr/>
          <p:nvPr/>
        </p:nvSpPr>
        <p:spPr>
          <a:xfrm>
            <a:off x="311700" y="2836500"/>
            <a:ext cx="1684500" cy="1185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900" b="1"/>
              <a:t>Unknown Bias</a:t>
            </a:r>
            <a:endParaRPr sz="1900" b="1"/>
          </a:p>
        </p:txBody>
      </p:sp>
      <p:sp>
        <p:nvSpPr>
          <p:cNvPr id="211" name="Google Shape;211;p23"/>
          <p:cNvSpPr/>
          <p:nvPr/>
        </p:nvSpPr>
        <p:spPr>
          <a:xfrm>
            <a:off x="2586500" y="2836500"/>
            <a:ext cx="1684500" cy="1185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900" b="1"/>
              <a:t>Known </a:t>
            </a:r>
            <a:endParaRPr sz="1900" b="1"/>
          </a:p>
          <a:p>
            <a:pPr algn="ctr"/>
            <a:r>
              <a:rPr lang="en" sz="1900" b="1"/>
              <a:t>Bias</a:t>
            </a:r>
            <a:endParaRPr sz="1900" b="1"/>
          </a:p>
        </p:txBody>
      </p:sp>
      <p:sp>
        <p:nvSpPr>
          <p:cNvPr id="212" name="Google Shape;212;p23"/>
          <p:cNvSpPr/>
          <p:nvPr/>
        </p:nvSpPr>
        <p:spPr>
          <a:xfrm>
            <a:off x="4861300" y="2836500"/>
            <a:ext cx="1684500" cy="1185000"/>
          </a:xfrm>
          <a:prstGeom prst="roundRect">
            <a:avLst>
              <a:gd name="adj" fmla="val 16667"/>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algn="ctr"/>
            <a:r>
              <a:rPr lang="en" sz="1900" b="1">
                <a:solidFill>
                  <a:srgbClr val="D9D9D9"/>
                </a:solidFill>
              </a:rPr>
              <a:t>Fairness</a:t>
            </a:r>
            <a:endParaRPr sz="1900" b="1">
              <a:solidFill>
                <a:srgbClr val="D9D9D9"/>
              </a:solidFill>
            </a:endParaRPr>
          </a:p>
        </p:txBody>
      </p:sp>
      <p:sp>
        <p:nvSpPr>
          <p:cNvPr id="213" name="Google Shape;213;p23"/>
          <p:cNvSpPr/>
          <p:nvPr/>
        </p:nvSpPr>
        <p:spPr>
          <a:xfrm>
            <a:off x="7136100" y="2836500"/>
            <a:ext cx="1684500" cy="1185000"/>
          </a:xfrm>
          <a:prstGeom prst="roundRect">
            <a:avLst>
              <a:gd name="adj" fmla="val 16667"/>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algn="ctr"/>
            <a:r>
              <a:rPr lang="en" sz="1900" b="1">
                <a:solidFill>
                  <a:srgbClr val="D9D9D9"/>
                </a:solidFill>
              </a:rPr>
              <a:t>Equity</a:t>
            </a:r>
            <a:endParaRPr sz="1900" b="1">
              <a:solidFill>
                <a:srgbClr val="D9D9D9"/>
              </a:solidFill>
            </a:endParaRPr>
          </a:p>
        </p:txBody>
      </p:sp>
      <p:cxnSp>
        <p:nvCxnSpPr>
          <p:cNvPr id="214" name="Google Shape;214;p23"/>
          <p:cNvCxnSpPr>
            <a:stCxn id="210" idx="3"/>
            <a:endCxn id="211" idx="1"/>
          </p:cNvCxnSpPr>
          <p:nvPr/>
        </p:nvCxnSpPr>
        <p:spPr>
          <a:xfrm>
            <a:off x="1996200" y="3429000"/>
            <a:ext cx="590400" cy="0"/>
          </a:xfrm>
          <a:prstGeom prst="straightConnector1">
            <a:avLst/>
          </a:prstGeom>
          <a:noFill/>
          <a:ln w="38100" cap="flat" cmpd="sng">
            <a:solidFill>
              <a:schemeClr val="dk2"/>
            </a:solidFill>
            <a:prstDash val="solid"/>
            <a:round/>
            <a:headEnd type="none" w="med" len="med"/>
            <a:tailEnd type="triangle" w="med" len="med"/>
          </a:ln>
        </p:spPr>
      </p:cxnSp>
      <p:cxnSp>
        <p:nvCxnSpPr>
          <p:cNvPr id="215" name="Google Shape;215;p23"/>
          <p:cNvCxnSpPr/>
          <p:nvPr/>
        </p:nvCxnSpPr>
        <p:spPr>
          <a:xfrm>
            <a:off x="4270950" y="3429000"/>
            <a:ext cx="590400" cy="0"/>
          </a:xfrm>
          <a:prstGeom prst="straightConnector1">
            <a:avLst/>
          </a:prstGeom>
          <a:noFill/>
          <a:ln w="38100" cap="flat" cmpd="sng">
            <a:solidFill>
              <a:schemeClr val="dk2"/>
            </a:solidFill>
            <a:prstDash val="solid"/>
            <a:round/>
            <a:headEnd type="none" w="med" len="med"/>
            <a:tailEnd type="triangle" w="med" len="med"/>
          </a:ln>
        </p:spPr>
      </p:cxnSp>
      <p:cxnSp>
        <p:nvCxnSpPr>
          <p:cNvPr id="216" name="Google Shape;216;p23"/>
          <p:cNvCxnSpPr/>
          <p:nvPr/>
        </p:nvCxnSpPr>
        <p:spPr>
          <a:xfrm>
            <a:off x="6545700" y="3429000"/>
            <a:ext cx="590400" cy="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278570" y="304800"/>
            <a:ext cx="8520600" cy="902100"/>
          </a:xfrm>
          <a:prstGeom prst="rect">
            <a:avLst/>
          </a:prstGeom>
        </p:spPr>
        <p:txBody>
          <a:bodyPr spcFirstLastPara="1" vert="horz" wrap="square" lIns="91425" tIns="91425" rIns="91425" bIns="91425" rtlCol="0" anchor="t" anchorCtr="0">
            <a:normAutofit fontScale="90000"/>
          </a:bodyPr>
          <a:lstStyle/>
          <a:p>
            <a:pPr algn="l"/>
            <a:r>
              <a:rPr lang="en" dirty="0"/>
              <a:t>What do we know about bias impacting learners in common demographic categories?</a:t>
            </a:r>
            <a:endParaRPr dirty="0"/>
          </a:p>
        </p:txBody>
      </p:sp>
      <p:sp>
        <p:nvSpPr>
          <p:cNvPr id="223" name="Google Shape;223;p24"/>
          <p:cNvSpPr txBox="1">
            <a:spLocks noGrp="1"/>
          </p:cNvSpPr>
          <p:nvPr>
            <p:ph type="body" idx="1"/>
          </p:nvPr>
        </p:nvSpPr>
        <p:spPr>
          <a:xfrm>
            <a:off x="311700" y="2483350"/>
            <a:ext cx="8520600" cy="3536450"/>
          </a:xfrm>
          <a:prstGeom prst="rect">
            <a:avLst/>
          </a:prstGeom>
        </p:spPr>
        <p:txBody>
          <a:bodyPr spcFirstLastPara="1" vert="horz" wrap="square" lIns="91425" tIns="91425" rIns="91425" bIns="91425" rtlCol="0" anchor="t" anchorCtr="0">
            <a:normAutofit fontScale="70000" lnSpcReduction="20000"/>
          </a:bodyPr>
          <a:lstStyle/>
          <a:p>
            <a:pPr>
              <a:lnSpc>
                <a:spcPct val="170000"/>
              </a:lnSpc>
            </a:pPr>
            <a:r>
              <a:rPr lang="en" dirty="0"/>
              <a:t>“[Industrial] Teams often struggled to anticipate which subpopulations and forms of unfairness they need to consider for specific kinds of ML applications.” (Holstein et al., 2019).</a:t>
            </a:r>
            <a:endParaRPr dirty="0"/>
          </a:p>
          <a:p>
            <a:pPr>
              <a:lnSpc>
                <a:spcPct val="170000"/>
              </a:lnSpc>
              <a:spcBef>
                <a:spcPts val="1200"/>
              </a:spcBef>
            </a:pPr>
            <a:r>
              <a:rPr lang="en" dirty="0"/>
              <a:t>Most educational data mining research does not even mention learner demographics, much less research it (Paquette et al., 2020).</a:t>
            </a:r>
            <a:endParaRPr dirty="0"/>
          </a:p>
          <a:p>
            <a:pPr marL="0" indent="0">
              <a:spcBef>
                <a:spcPts val="1200"/>
              </a:spcBef>
              <a:spcAft>
                <a:spcPts val="1200"/>
              </a:spcAft>
              <a:buClr>
                <a:schemeClr val="dk1"/>
              </a:buClr>
              <a:buSzPts val="11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278570" y="304800"/>
            <a:ext cx="8520600" cy="902100"/>
          </a:xfrm>
          <a:prstGeom prst="rect">
            <a:avLst/>
          </a:prstGeom>
        </p:spPr>
        <p:txBody>
          <a:bodyPr spcFirstLastPara="1" vert="horz" wrap="square" lIns="91425" tIns="91425" rIns="91425" bIns="91425" rtlCol="0" anchor="t" anchorCtr="0">
            <a:normAutofit/>
          </a:bodyPr>
          <a:lstStyle/>
          <a:p>
            <a:pPr algn="l"/>
            <a:r>
              <a:rPr lang="en" dirty="0"/>
              <a:t>Up-to-date summary</a:t>
            </a:r>
            <a:endParaRPr dirty="0"/>
          </a:p>
        </p:txBody>
      </p:sp>
      <p:sp>
        <p:nvSpPr>
          <p:cNvPr id="223" name="Google Shape;223;p24"/>
          <p:cNvSpPr txBox="1">
            <a:spLocks noGrp="1"/>
          </p:cNvSpPr>
          <p:nvPr>
            <p:ph type="body" idx="1"/>
          </p:nvPr>
        </p:nvSpPr>
        <p:spPr>
          <a:xfrm>
            <a:off x="311700" y="2483350"/>
            <a:ext cx="8520600" cy="2942700"/>
          </a:xfrm>
          <a:prstGeom prst="rect">
            <a:avLst/>
          </a:prstGeom>
        </p:spPr>
        <p:txBody>
          <a:bodyPr spcFirstLastPara="1" vert="horz" wrap="square" lIns="91425" tIns="91425" rIns="91425" bIns="91425" rtlCol="0" anchor="t" anchorCtr="0">
            <a:normAutofit/>
          </a:bodyPr>
          <a:lstStyle/>
          <a:p>
            <a:r>
              <a:rPr lang="en-US" dirty="0"/>
              <a:t>https://www.pcla.wiki/index.php/Algorithmic_Bias_in_Education</a:t>
            </a:r>
            <a:endParaRPr dirty="0"/>
          </a:p>
        </p:txBody>
      </p:sp>
    </p:spTree>
    <p:extLst>
      <p:ext uri="{BB962C8B-B14F-4D97-AF65-F5344CB8AC3E}">
        <p14:creationId xmlns:p14="http://schemas.microsoft.com/office/powerpoint/2010/main" val="125698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Algorithmic Bias</a:t>
            </a:r>
            <a:br>
              <a:rPr lang="en-US" dirty="0"/>
            </a:br>
            <a:r>
              <a:rPr lang="en-US" dirty="0"/>
              <a:t>(Garcia, 2016)</a:t>
            </a:r>
          </a:p>
        </p:txBody>
      </p:sp>
      <p:sp>
        <p:nvSpPr>
          <p:cNvPr id="3" name="Content Placeholder 2"/>
          <p:cNvSpPr>
            <a:spLocks noGrp="1"/>
          </p:cNvSpPr>
          <p:nvPr>
            <p:ph idx="1"/>
          </p:nvPr>
        </p:nvSpPr>
        <p:spPr/>
        <p:txBody>
          <a:bodyPr/>
          <a:lstStyle/>
          <a:p>
            <a:pPr>
              <a:lnSpc>
                <a:spcPct val="150000"/>
              </a:lnSpc>
            </a:pPr>
            <a:r>
              <a:rPr lang="en-US" dirty="0"/>
              <a:t>Nothing to do with the “bias-variance trade-off”, if you’ve ever heard of that</a:t>
            </a:r>
          </a:p>
          <a:p>
            <a:pPr>
              <a:lnSpc>
                <a:spcPct val="150000"/>
              </a:lnSpc>
            </a:pPr>
            <a:r>
              <a:rPr lang="en-US" dirty="0"/>
              <a:t>(And if you haven’t don’t worry about it)</a:t>
            </a:r>
          </a:p>
        </p:txBody>
      </p:sp>
    </p:spTree>
    <p:extLst>
      <p:ext uri="{BB962C8B-B14F-4D97-AF65-F5344CB8AC3E}">
        <p14:creationId xmlns:p14="http://schemas.microsoft.com/office/powerpoint/2010/main" val="1478590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a:spLocks noGrp="1"/>
          </p:cNvSpPr>
          <p:nvPr>
            <p:ph type="title"/>
          </p:nvPr>
        </p:nvSpPr>
        <p:spPr>
          <a:xfrm>
            <a:off x="311700" y="609600"/>
            <a:ext cx="8520600" cy="572700"/>
          </a:xfrm>
          <a:prstGeom prst="rect">
            <a:avLst/>
          </a:prstGeom>
        </p:spPr>
        <p:txBody>
          <a:bodyPr spcFirstLastPara="1" vert="horz" wrap="square" lIns="91425" tIns="91425" rIns="91425" bIns="91425" rtlCol="0" anchor="t" anchorCtr="0">
            <a:normAutofit fontScale="90000"/>
          </a:bodyPr>
          <a:lstStyle/>
          <a:p>
            <a:pPr algn="l"/>
            <a:r>
              <a:rPr lang="en" dirty="0"/>
              <a:t>Taking a first step: What do we know?</a:t>
            </a:r>
            <a:endParaRPr dirty="0"/>
          </a:p>
        </p:txBody>
      </p:sp>
      <p:sp>
        <p:nvSpPr>
          <p:cNvPr id="209" name="Google Shape;209;p23"/>
          <p:cNvSpPr txBox="1">
            <a:spLocks noGrp="1"/>
          </p:cNvSpPr>
          <p:nvPr>
            <p:ph type="body" idx="1"/>
          </p:nvPr>
        </p:nvSpPr>
        <p:spPr>
          <a:xfrm>
            <a:off x="363225" y="1945325"/>
            <a:ext cx="8520600" cy="3416400"/>
          </a:xfrm>
          <a:prstGeom prst="rect">
            <a:avLst/>
          </a:prstGeom>
        </p:spPr>
        <p:txBody>
          <a:bodyPr spcFirstLastPara="1" vert="horz" wrap="square" lIns="91425" tIns="91425" rIns="91425" bIns="91425" rtlCol="0" anchor="t" anchorCtr="0">
            <a:normAutofit/>
          </a:bodyPr>
          <a:lstStyle/>
          <a:p>
            <a:pPr marL="0" indent="0">
              <a:buNone/>
            </a:pPr>
            <a:endParaRPr/>
          </a:p>
          <a:p>
            <a:pPr marL="0" indent="0">
              <a:spcBef>
                <a:spcPts val="1200"/>
              </a:spcBef>
              <a:buNone/>
            </a:pPr>
            <a:endParaRPr/>
          </a:p>
          <a:p>
            <a:pPr marL="0" indent="0">
              <a:spcBef>
                <a:spcPts val="1200"/>
              </a:spcBef>
              <a:spcAft>
                <a:spcPts val="12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457200" y="236002"/>
            <a:ext cx="8520600" cy="754597"/>
          </a:xfrm>
          <a:prstGeom prst="rect">
            <a:avLst/>
          </a:prstGeom>
        </p:spPr>
        <p:txBody>
          <a:bodyPr spcFirstLastPara="1" vert="horz" wrap="square" lIns="91425" tIns="91425" rIns="91425" bIns="91425" rtlCol="0" anchor="t" anchorCtr="0">
            <a:normAutofit fontScale="90000"/>
          </a:bodyPr>
          <a:lstStyle/>
          <a:p>
            <a:pPr algn="l"/>
            <a:r>
              <a:rPr lang="en" dirty="0"/>
              <a:t>Race/Ethnicity</a:t>
            </a:r>
            <a:endParaRPr dirty="0"/>
          </a:p>
        </p:txBody>
      </p:sp>
      <p:sp>
        <p:nvSpPr>
          <p:cNvPr id="229" name="Google Shape;229;p25"/>
          <p:cNvSpPr txBox="1">
            <a:spLocks noGrp="1"/>
          </p:cNvSpPr>
          <p:nvPr>
            <p:ph type="body" idx="1"/>
          </p:nvPr>
        </p:nvSpPr>
        <p:spPr>
          <a:xfrm>
            <a:off x="311700" y="953700"/>
            <a:ext cx="8520600" cy="5105400"/>
          </a:xfrm>
          <a:prstGeom prst="rect">
            <a:avLst/>
          </a:prstGeom>
        </p:spPr>
        <p:txBody>
          <a:bodyPr spcFirstLastPara="1" vert="horz" wrap="square" lIns="91425" tIns="91425" rIns="91425" bIns="91425" rtlCol="0" anchor="t" anchorCtr="0">
            <a:noAutofit/>
          </a:bodyPr>
          <a:lstStyle/>
          <a:p>
            <a:pPr>
              <a:lnSpc>
                <a:spcPct val="170000"/>
              </a:lnSpc>
            </a:pPr>
            <a:r>
              <a:rPr lang="en" sz="1800" dirty="0"/>
              <a:t>Several papers show that educational prediction algorithms perform worse for African-American students and Latino students (Hu &amp; Rangwala, 2020; Anderson et al., 2019; Lee &amp; Kizilcec, 2020; Jeong et al., 2022; Bird et al., 2024).</a:t>
            </a:r>
          </a:p>
          <a:p>
            <a:pPr lvl="1" indent="-342900">
              <a:lnSpc>
                <a:spcPct val="170000"/>
              </a:lnSpc>
              <a:buSzPts val="1800"/>
              <a:buChar char="●"/>
            </a:pPr>
            <a:r>
              <a:rPr lang="en" sz="1800" dirty="0"/>
              <a:t>Including prediction of grades, course failure, graduation, dropout. </a:t>
            </a:r>
          </a:p>
          <a:p>
            <a:pPr>
              <a:lnSpc>
                <a:spcPct val="170000"/>
              </a:lnSpc>
            </a:pPr>
            <a:r>
              <a:rPr lang="en" sz="1800" dirty="0"/>
              <a:t>However, automated essay scoring, self-regulated learning detection, discussion forum, knowledge tracing models thus far found to be largely unbiased (Litman et al., 2021; Zhang et al., 2022; Li et al., 2022; Zambrano et al., 2024).</a:t>
            </a:r>
          </a:p>
          <a:p>
            <a:pPr>
              <a:lnSpc>
                <a:spcPct val="170000"/>
              </a:lnSpc>
            </a:pPr>
            <a:r>
              <a:rPr lang="en-US" sz="1800" dirty="0"/>
              <a:t>Almost never enough data to test for biases impacting indigenous learners (but see Christie et al., 2019; Jeong et al., 2022).</a:t>
            </a:r>
          </a:p>
          <a:p>
            <a:pPr>
              <a:lnSpc>
                <a:spcPct val="170000"/>
              </a:lnSpc>
            </a:pPr>
            <a:r>
              <a:rPr lang="en-US" sz="1800" dirty="0"/>
              <a:t>Almost all work involving race/ethnicity conducted in USA (but see work coming out soon by Oscar </a:t>
            </a:r>
            <a:r>
              <a:rPr lang="en-US" sz="1800" dirty="0" err="1"/>
              <a:t>Deho</a:t>
            </a:r>
            <a:r>
              <a:rPr lang="en-US" sz="1800" dirty="0"/>
              <a:t>).</a:t>
            </a:r>
            <a:endParaRPr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6"/>
          <p:cNvSpPr txBox="1">
            <a:spLocks noGrp="1"/>
          </p:cNvSpPr>
          <p:nvPr>
            <p:ph type="title"/>
          </p:nvPr>
        </p:nvSpPr>
        <p:spPr>
          <a:xfrm>
            <a:off x="299410" y="614375"/>
            <a:ext cx="8520600" cy="572700"/>
          </a:xfrm>
          <a:prstGeom prst="rect">
            <a:avLst/>
          </a:prstGeom>
        </p:spPr>
        <p:txBody>
          <a:bodyPr spcFirstLastPara="1" vert="horz" wrap="square" lIns="91425" tIns="91425" rIns="91425" bIns="91425" rtlCol="0" anchor="t" anchorCtr="0">
            <a:normAutofit fontScale="90000"/>
          </a:bodyPr>
          <a:lstStyle/>
          <a:p>
            <a:pPr algn="l"/>
            <a:r>
              <a:rPr lang="en" dirty="0"/>
              <a:t>Nationality</a:t>
            </a:r>
            <a:endParaRPr dirty="0"/>
          </a:p>
        </p:txBody>
      </p:sp>
      <p:sp>
        <p:nvSpPr>
          <p:cNvPr id="235" name="Google Shape;235;p26"/>
          <p:cNvSpPr txBox="1">
            <a:spLocks noGrp="1"/>
          </p:cNvSpPr>
          <p:nvPr>
            <p:ph type="body" idx="1"/>
          </p:nvPr>
        </p:nvSpPr>
        <p:spPr>
          <a:xfrm>
            <a:off x="311700" y="1676400"/>
            <a:ext cx="8520600" cy="4952999"/>
          </a:xfrm>
          <a:prstGeom prst="rect">
            <a:avLst/>
          </a:prstGeom>
        </p:spPr>
        <p:txBody>
          <a:bodyPr spcFirstLastPara="1" vert="horz" wrap="square" lIns="91425" tIns="91425" rIns="91425" bIns="91425" rtlCol="0" anchor="t" anchorCtr="0">
            <a:normAutofit/>
          </a:bodyPr>
          <a:lstStyle/>
          <a:p>
            <a:pPr>
              <a:lnSpc>
                <a:spcPct val="170000"/>
              </a:lnSpc>
            </a:pPr>
            <a:r>
              <a:rPr lang="en" sz="1600" dirty="0"/>
              <a:t>On a test of foreign language proficiency, one system inaccurately gave </a:t>
            </a:r>
            <a:r>
              <a:rPr lang="en" sz="1600" b="1" dirty="0"/>
              <a:t>Arabic and Hindi-speaking students lower scores</a:t>
            </a:r>
            <a:r>
              <a:rPr lang="en" sz="1600" dirty="0"/>
              <a:t> than human essay raters (Bridgeman et al., 2012).</a:t>
            </a:r>
            <a:endParaRPr sz="1600" dirty="0"/>
          </a:p>
          <a:p>
            <a:pPr>
              <a:lnSpc>
                <a:spcPct val="170000"/>
              </a:lnSpc>
              <a:spcBef>
                <a:spcPts val="1000"/>
              </a:spcBef>
            </a:pPr>
            <a:r>
              <a:rPr lang="en" sz="1600" dirty="0"/>
              <a:t>Models of help-seeking built using data from learners in the Philippines, Costa Rica, and the United States were each </a:t>
            </a:r>
            <a:r>
              <a:rPr lang="en" sz="1600" b="1" dirty="0"/>
              <a:t>more accurate on students from their own countries than for students from other countries</a:t>
            </a:r>
            <a:r>
              <a:rPr lang="en" sz="1600" dirty="0"/>
              <a:t> (Ogan et al., 2015).</a:t>
            </a:r>
          </a:p>
          <a:p>
            <a:pPr>
              <a:lnSpc>
                <a:spcPct val="170000"/>
              </a:lnSpc>
              <a:spcBef>
                <a:spcPts val="1000"/>
              </a:spcBef>
            </a:pPr>
            <a:r>
              <a:rPr lang="en" sz="1600" dirty="0"/>
              <a:t>Models predicting standardized examination scores trained on data from the USA were </a:t>
            </a:r>
            <a:r>
              <a:rPr lang="en" sz="1600" b="1" dirty="0"/>
              <a:t>more accurate for students in economically developed countries than students in less economically developed countries </a:t>
            </a:r>
            <a:r>
              <a:rPr lang="en" sz="1600" dirty="0"/>
              <a:t>(Li et al., 2021) and models had generally worse performance when tested on countries different than the countries they were trained for (Gorgun &amp; Yildirim-Erbasli, 2024).</a:t>
            </a:r>
            <a:endParaRPr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7"/>
          <p:cNvSpPr txBox="1">
            <a:spLocks noGrp="1"/>
          </p:cNvSpPr>
          <p:nvPr>
            <p:ph type="title"/>
          </p:nvPr>
        </p:nvSpPr>
        <p:spPr>
          <a:xfrm>
            <a:off x="311700" y="484775"/>
            <a:ext cx="8520600" cy="572700"/>
          </a:xfrm>
          <a:prstGeom prst="rect">
            <a:avLst/>
          </a:prstGeom>
        </p:spPr>
        <p:txBody>
          <a:bodyPr spcFirstLastPara="1" vert="horz" wrap="square" lIns="91425" tIns="91425" rIns="91425" bIns="91425" rtlCol="0" anchor="t" anchorCtr="0">
            <a:normAutofit fontScale="90000"/>
          </a:bodyPr>
          <a:lstStyle/>
          <a:p>
            <a:pPr algn="l"/>
            <a:r>
              <a:rPr lang="en" dirty="0"/>
              <a:t>Gender</a:t>
            </a:r>
            <a:endParaRPr dirty="0"/>
          </a:p>
        </p:txBody>
      </p:sp>
      <p:sp>
        <p:nvSpPr>
          <p:cNvPr id="241" name="Google Shape;241;p27"/>
          <p:cNvSpPr txBox="1">
            <a:spLocks noGrp="1"/>
          </p:cNvSpPr>
          <p:nvPr>
            <p:ph type="body" idx="1"/>
          </p:nvPr>
        </p:nvSpPr>
        <p:spPr>
          <a:xfrm>
            <a:off x="311700" y="1752600"/>
            <a:ext cx="8520600" cy="4724400"/>
          </a:xfrm>
          <a:prstGeom prst="rect">
            <a:avLst/>
          </a:prstGeom>
        </p:spPr>
        <p:txBody>
          <a:bodyPr spcFirstLastPara="1" vert="horz" wrap="square" lIns="91425" tIns="91425" rIns="91425" bIns="91425" rtlCol="0" anchor="t" anchorCtr="0">
            <a:normAutofit fontScale="92500"/>
          </a:bodyPr>
          <a:lstStyle/>
          <a:p>
            <a:pPr>
              <a:lnSpc>
                <a:spcPct val="170000"/>
              </a:lnSpc>
            </a:pPr>
            <a:r>
              <a:rPr lang="en" sz="2400" dirty="0"/>
              <a:t>Mixed complicated results for gender – has been studied several times.</a:t>
            </a:r>
          </a:p>
          <a:p>
            <a:pPr>
              <a:lnSpc>
                <a:spcPct val="170000"/>
              </a:lnSpc>
            </a:pPr>
            <a:r>
              <a:rPr lang="en" sz="2400" dirty="0"/>
              <a:t>But sometimes models seem to be biased against female students (Gardner et al., 2019; Yu et al., 2020, 2021; Verdugo et al., 2022).</a:t>
            </a:r>
          </a:p>
          <a:p>
            <a:pPr>
              <a:lnSpc>
                <a:spcPct val="170000"/>
              </a:lnSpc>
            </a:pPr>
            <a:r>
              <a:rPr lang="en" sz="2400" dirty="0"/>
              <a:t>And sometimes models seem to be biased against male students </a:t>
            </a:r>
            <a:r>
              <a:rPr lang="en-US" sz="2400" dirty="0"/>
              <a:t>(Hu &amp; Rangwala, 2020; Anderson et al., 2019; Lee &amp; </a:t>
            </a:r>
            <a:r>
              <a:rPr lang="en-US" sz="2400" dirty="0" err="1"/>
              <a:t>Kizilcec</a:t>
            </a:r>
            <a:r>
              <a:rPr lang="en-US" sz="2400" dirty="0"/>
              <a:t>, 2020; Yu et al., 2021; Jiang et al., 2024; Lalle et al., 2024).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title"/>
          </p:nvPr>
        </p:nvSpPr>
        <p:spPr>
          <a:xfrm>
            <a:off x="381000" y="547500"/>
            <a:ext cx="8520600" cy="884375"/>
          </a:xfrm>
          <a:prstGeom prst="rect">
            <a:avLst/>
          </a:prstGeom>
        </p:spPr>
        <p:txBody>
          <a:bodyPr spcFirstLastPara="1" vert="horz" wrap="square" lIns="91425" tIns="91425" rIns="91425" bIns="91425" rtlCol="0" anchor="t" anchorCtr="0">
            <a:noAutofit/>
          </a:bodyPr>
          <a:lstStyle/>
          <a:p>
            <a:pPr algn="l">
              <a:lnSpc>
                <a:spcPct val="115000"/>
              </a:lnSpc>
            </a:pPr>
            <a:r>
              <a:rPr lang="en" sz="4000" dirty="0"/>
              <a:t>Socioeconomic Status (SES)</a:t>
            </a:r>
            <a:endParaRPr sz="4000" dirty="0"/>
          </a:p>
          <a:p>
            <a:pPr algn="l">
              <a:spcBef>
                <a:spcPts val="1200"/>
              </a:spcBef>
            </a:pPr>
            <a:endParaRPr dirty="0"/>
          </a:p>
        </p:txBody>
      </p:sp>
      <p:sp>
        <p:nvSpPr>
          <p:cNvPr id="283" name="Google Shape;283;p34"/>
          <p:cNvSpPr txBox="1">
            <a:spLocks noGrp="1"/>
          </p:cNvSpPr>
          <p:nvPr>
            <p:ph type="body" idx="1"/>
          </p:nvPr>
        </p:nvSpPr>
        <p:spPr>
          <a:xfrm>
            <a:off x="311700" y="1676400"/>
            <a:ext cx="8520600" cy="4634099"/>
          </a:xfrm>
          <a:prstGeom prst="rect">
            <a:avLst/>
          </a:prstGeom>
        </p:spPr>
        <p:txBody>
          <a:bodyPr spcFirstLastPara="1" vert="horz" wrap="square" lIns="91425" tIns="91425" rIns="91425" bIns="91425" rtlCol="0" anchor="t" anchorCtr="0">
            <a:normAutofit fontScale="55000" lnSpcReduction="20000"/>
          </a:bodyPr>
          <a:lstStyle/>
          <a:p>
            <a:pPr>
              <a:lnSpc>
                <a:spcPct val="170000"/>
              </a:lnSpc>
            </a:pPr>
            <a:r>
              <a:rPr lang="en" dirty="0"/>
              <a:t>Model predicting college success </a:t>
            </a:r>
            <a:r>
              <a:rPr lang="en" b="1" dirty="0"/>
              <a:t>more likely to inaccurately predict negative outcomes for students from poorer families</a:t>
            </a:r>
            <a:r>
              <a:rPr lang="en" dirty="0"/>
              <a:t> if personal background included in model (Yu et al., 2020)</a:t>
            </a:r>
            <a:endParaRPr dirty="0"/>
          </a:p>
          <a:p>
            <a:pPr>
              <a:lnSpc>
                <a:spcPct val="170000"/>
              </a:lnSpc>
              <a:spcBef>
                <a:spcPts val="1000"/>
              </a:spcBef>
            </a:pPr>
            <a:r>
              <a:rPr lang="en" dirty="0"/>
              <a:t>Models predicting student success </a:t>
            </a:r>
            <a:r>
              <a:rPr lang="en" b="1" dirty="0"/>
              <a:t>mildly less accurate if transferred between schools with different SES profiles </a:t>
            </a:r>
            <a:r>
              <a:rPr lang="en" dirty="0"/>
              <a:t>(Yudelson et al., 2014)</a:t>
            </a:r>
          </a:p>
          <a:p>
            <a:pPr>
              <a:lnSpc>
                <a:spcPct val="170000"/>
              </a:lnSpc>
              <a:spcBef>
                <a:spcPts val="1000"/>
              </a:spcBef>
            </a:pPr>
            <a:r>
              <a:rPr lang="en" dirty="0"/>
              <a:t>Automated essay scoring systems </a:t>
            </a:r>
            <a:r>
              <a:rPr lang="en" b="1" dirty="0"/>
              <a:t>found to generally be unbiased for students with lower SES </a:t>
            </a:r>
            <a:r>
              <a:rPr lang="en" dirty="0"/>
              <a:t>(Litman et al., 2021)</a:t>
            </a:r>
          </a:p>
          <a:p>
            <a:pPr>
              <a:lnSpc>
                <a:spcPct val="170000"/>
              </a:lnSpc>
              <a:spcBef>
                <a:spcPts val="1000"/>
              </a:spcBef>
            </a:pPr>
            <a:r>
              <a:rPr lang="en-US" dirty="0"/>
              <a:t>Algorithms predicting college dropout had </a:t>
            </a:r>
            <a:r>
              <a:rPr lang="en-US" b="1" dirty="0"/>
              <a:t>lower true negative rates but better recall for lower-SES students </a:t>
            </a:r>
            <a:r>
              <a:rPr lang="en-US" dirty="0"/>
              <a:t>(Yu et al, 2021)</a:t>
            </a:r>
          </a:p>
          <a:p>
            <a:pPr marL="114300" indent="0">
              <a:spcBef>
                <a:spcPts val="1000"/>
              </a:spcBef>
              <a:buNone/>
            </a:pPr>
            <a:endParaRPr dirty="0"/>
          </a:p>
          <a:p>
            <a:pPr indent="0">
              <a:spcBef>
                <a:spcPts val="1000"/>
              </a:spcBef>
              <a:spcAft>
                <a:spcPts val="120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xfrm>
            <a:off x="311700" y="457200"/>
            <a:ext cx="8520600" cy="914400"/>
          </a:xfrm>
          <a:prstGeom prst="rect">
            <a:avLst/>
          </a:prstGeom>
        </p:spPr>
        <p:txBody>
          <a:bodyPr spcFirstLastPara="1" vert="horz" wrap="square" lIns="91425" tIns="91425" rIns="91425" bIns="91425" rtlCol="0" anchor="t" anchorCtr="0">
            <a:noAutofit/>
          </a:bodyPr>
          <a:lstStyle/>
          <a:p>
            <a:pPr algn="l">
              <a:lnSpc>
                <a:spcPct val="115000"/>
              </a:lnSpc>
            </a:pPr>
            <a:r>
              <a:rPr lang="en" sz="4000" dirty="0"/>
              <a:t>Urbanicity</a:t>
            </a:r>
            <a:endParaRPr sz="4000" dirty="0"/>
          </a:p>
          <a:p>
            <a:pPr algn="l">
              <a:spcBef>
                <a:spcPts val="1200"/>
              </a:spcBef>
            </a:pPr>
            <a:endParaRPr sz="4000" dirty="0"/>
          </a:p>
        </p:txBody>
      </p:sp>
      <p:sp>
        <p:nvSpPr>
          <p:cNvPr id="271" name="Google Shape;271;p32"/>
          <p:cNvSpPr txBox="1">
            <a:spLocks noGrp="1"/>
          </p:cNvSpPr>
          <p:nvPr>
            <p:ph type="body" idx="1"/>
          </p:nvPr>
        </p:nvSpPr>
        <p:spPr>
          <a:xfrm>
            <a:off x="311700" y="1676400"/>
            <a:ext cx="8520600" cy="4571999"/>
          </a:xfrm>
          <a:prstGeom prst="rect">
            <a:avLst/>
          </a:prstGeom>
        </p:spPr>
        <p:txBody>
          <a:bodyPr spcFirstLastPara="1" vert="horz" wrap="square" lIns="91425" tIns="91425" rIns="91425" bIns="91425" rtlCol="0" anchor="t" anchorCtr="0">
            <a:noAutofit/>
          </a:bodyPr>
          <a:lstStyle/>
          <a:p>
            <a:pPr>
              <a:lnSpc>
                <a:spcPct val="150000"/>
              </a:lnSpc>
            </a:pPr>
            <a:r>
              <a:rPr lang="en" sz="2200" dirty="0"/>
              <a:t>Detectors of student affect </a:t>
            </a:r>
            <a:r>
              <a:rPr lang="en" sz="2200" b="1" dirty="0"/>
              <a:t>significantly less effective when transferred between urban, rural, and suburban students</a:t>
            </a:r>
            <a:r>
              <a:rPr lang="en" sz="2200" dirty="0"/>
              <a:t> (Ocumpaugh et al., 2014).</a:t>
            </a:r>
            <a:endParaRPr sz="2200" dirty="0"/>
          </a:p>
          <a:p>
            <a:pPr>
              <a:lnSpc>
                <a:spcPct val="150000"/>
              </a:lnSpc>
              <a:spcBef>
                <a:spcPts val="1000"/>
              </a:spcBef>
              <a:spcAft>
                <a:spcPts val="1000"/>
              </a:spcAft>
            </a:pPr>
            <a:r>
              <a:rPr lang="en" sz="2200" dirty="0"/>
              <a:t>Models of student questions </a:t>
            </a:r>
            <a:r>
              <a:rPr lang="en" sz="2200" b="1" dirty="0"/>
              <a:t>not impacted by transfer between urban, rural, and suburban students</a:t>
            </a:r>
            <a:r>
              <a:rPr lang="en" sz="2200" dirty="0"/>
              <a:t> (Samei et al., 2015).</a:t>
            </a:r>
          </a:p>
          <a:p>
            <a:pPr>
              <a:lnSpc>
                <a:spcPct val="150000"/>
              </a:lnSpc>
              <a:spcBef>
                <a:spcPts val="1000"/>
              </a:spcBef>
              <a:spcAft>
                <a:spcPts val="1000"/>
              </a:spcAft>
            </a:pPr>
            <a:r>
              <a:rPr lang="en" sz="2200" dirty="0"/>
              <a:t>Models predicting student grades by LMS activity not biased against students from more/less urban regions of Philippines (Svabensky et al., 2024).</a:t>
            </a:r>
            <a:endParaRPr sz="2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228600" y="457200"/>
            <a:ext cx="8520600" cy="1447800"/>
          </a:xfrm>
          <a:prstGeom prst="rect">
            <a:avLst/>
          </a:prstGeom>
        </p:spPr>
        <p:txBody>
          <a:bodyPr spcFirstLastPara="1" vert="horz" wrap="square" lIns="91425" tIns="91425" rIns="91425" bIns="91425" rtlCol="0" anchor="t" anchorCtr="0">
            <a:normAutofit fontScale="90000"/>
          </a:bodyPr>
          <a:lstStyle/>
          <a:p>
            <a:pPr algn="l"/>
            <a:r>
              <a:rPr lang="en" dirty="0"/>
              <a:t>What do we know about bias impacting other groups?</a:t>
            </a:r>
            <a:endParaRPr dirty="0"/>
          </a:p>
        </p:txBody>
      </p:sp>
      <p:sp>
        <p:nvSpPr>
          <p:cNvPr id="253" name="Google Shape;253;p29"/>
          <p:cNvSpPr txBox="1">
            <a:spLocks noGrp="1"/>
          </p:cNvSpPr>
          <p:nvPr>
            <p:ph type="body" idx="1"/>
          </p:nvPr>
        </p:nvSpPr>
        <p:spPr>
          <a:xfrm>
            <a:off x="311700" y="2009724"/>
            <a:ext cx="8520600" cy="2409876"/>
          </a:xfrm>
          <a:prstGeom prst="rect">
            <a:avLst/>
          </a:prstGeom>
        </p:spPr>
        <p:txBody>
          <a:bodyPr spcFirstLastPara="1" vert="horz" wrap="square" lIns="91425" tIns="91425" rIns="91425" bIns="91425" rtlCol="0" anchor="t" anchorCtr="0">
            <a:normAutofit fontScale="92500" lnSpcReduction="10000"/>
          </a:bodyPr>
          <a:lstStyle/>
          <a:p>
            <a:pPr>
              <a:lnSpc>
                <a:spcPct val="150000"/>
              </a:lnSpc>
            </a:pPr>
            <a:r>
              <a:rPr lang="en" dirty="0"/>
              <a:t>Insufficient research -- there needs to be more</a:t>
            </a:r>
            <a:endParaRPr dirty="0"/>
          </a:p>
          <a:p>
            <a:pPr>
              <a:lnSpc>
                <a:spcPct val="150000"/>
              </a:lnSpc>
              <a:spcBef>
                <a:spcPts val="1000"/>
              </a:spcBef>
              <a:spcAft>
                <a:spcPts val="1000"/>
              </a:spcAft>
            </a:pPr>
            <a:r>
              <a:rPr lang="en" dirty="0"/>
              <a:t>Do we even know about all the groups that are impacted?</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title"/>
          </p:nvPr>
        </p:nvSpPr>
        <p:spPr>
          <a:xfrm>
            <a:off x="311700" y="533400"/>
            <a:ext cx="8520600" cy="572700"/>
          </a:xfrm>
          <a:prstGeom prst="rect">
            <a:avLst/>
          </a:prstGeom>
        </p:spPr>
        <p:txBody>
          <a:bodyPr spcFirstLastPara="1" vert="horz" wrap="square" lIns="91425" tIns="91425" rIns="91425" bIns="91425" rtlCol="0" anchor="t" anchorCtr="0">
            <a:noAutofit/>
          </a:bodyPr>
          <a:lstStyle/>
          <a:p>
            <a:pPr algn="l">
              <a:lnSpc>
                <a:spcPct val="115000"/>
              </a:lnSpc>
              <a:buClr>
                <a:schemeClr val="dk1"/>
              </a:buClr>
              <a:buSzPts val="1100"/>
            </a:pPr>
            <a:r>
              <a:rPr lang="en" sz="4000" dirty="0"/>
              <a:t>Native language and dialect</a:t>
            </a:r>
            <a:endParaRPr sz="4000" dirty="0"/>
          </a:p>
          <a:p>
            <a:pPr algn="l">
              <a:spcBef>
                <a:spcPts val="1200"/>
              </a:spcBef>
            </a:pPr>
            <a:endParaRPr dirty="0"/>
          </a:p>
        </p:txBody>
      </p:sp>
      <p:sp>
        <p:nvSpPr>
          <p:cNvPr id="259" name="Google Shape;259;p30"/>
          <p:cNvSpPr txBox="1">
            <a:spLocks noGrp="1"/>
          </p:cNvSpPr>
          <p:nvPr>
            <p:ph type="body" idx="1"/>
          </p:nvPr>
        </p:nvSpPr>
        <p:spPr>
          <a:xfrm>
            <a:off x="311700" y="1752600"/>
            <a:ext cx="8520600" cy="4800599"/>
          </a:xfrm>
          <a:prstGeom prst="rect">
            <a:avLst/>
          </a:prstGeom>
        </p:spPr>
        <p:txBody>
          <a:bodyPr spcFirstLastPara="1" vert="horz" wrap="square" lIns="91425" tIns="91425" rIns="91425" bIns="91425" rtlCol="0" anchor="t" anchorCtr="0">
            <a:normAutofit fontScale="55000" lnSpcReduction="20000"/>
          </a:bodyPr>
          <a:lstStyle/>
          <a:p>
            <a:pPr>
              <a:lnSpc>
                <a:spcPct val="140000"/>
              </a:lnSpc>
            </a:pPr>
            <a:r>
              <a:rPr lang="en" sz="3400" dirty="0"/>
              <a:t>Algorithmic essay scoring developed on corpuses </a:t>
            </a:r>
            <a:r>
              <a:rPr lang="en" sz="3400" b="1" dirty="0"/>
              <a:t>more relevant to native speakers than second-language speakers</a:t>
            </a:r>
            <a:r>
              <a:rPr lang="en" sz="3400" dirty="0"/>
              <a:t> (Naismith et al., 2018).</a:t>
            </a:r>
          </a:p>
          <a:p>
            <a:pPr>
              <a:lnSpc>
                <a:spcPct val="140000"/>
              </a:lnSpc>
            </a:pPr>
            <a:r>
              <a:rPr lang="en" sz="3400" dirty="0"/>
              <a:t>Automatic forum post classification </a:t>
            </a:r>
            <a:r>
              <a:rPr lang="en" sz="3400" b="1" dirty="0"/>
              <a:t>m</a:t>
            </a:r>
            <a:r>
              <a:rPr lang="en-US" sz="3400" b="1" dirty="0"/>
              <a:t>or</a:t>
            </a:r>
            <a:r>
              <a:rPr lang="en" sz="3400" b="1" dirty="0"/>
              <a:t>e accurate for native speakers than non-native speakers</a:t>
            </a:r>
            <a:r>
              <a:rPr lang="en" sz="3400" dirty="0"/>
              <a:t> (Sha et al., 2021).</a:t>
            </a:r>
          </a:p>
          <a:p>
            <a:pPr>
              <a:lnSpc>
                <a:spcPct val="140000"/>
              </a:lnSpc>
            </a:pPr>
            <a:r>
              <a:rPr lang="en" sz="3400" dirty="0"/>
              <a:t>By contrast, quit prediction models in an online spelling activity</a:t>
            </a:r>
            <a:r>
              <a:rPr lang="en" sz="3400" b="1" dirty="0"/>
              <a:t> slightly better for second-language speakers </a:t>
            </a:r>
            <a:r>
              <a:rPr lang="en" sz="3400" dirty="0"/>
              <a:t>(Rzepka et al., 2022) and MOOC completion prediction </a:t>
            </a:r>
            <a:r>
              <a:rPr lang="en" sz="3400" b="1" dirty="0"/>
              <a:t>generally</a:t>
            </a:r>
            <a:r>
              <a:rPr lang="en" sz="3400" dirty="0"/>
              <a:t> </a:t>
            </a:r>
            <a:r>
              <a:rPr lang="en" sz="3400" b="1" dirty="0"/>
              <a:t>better in one study for second-language speakers </a:t>
            </a:r>
            <a:r>
              <a:rPr lang="en" sz="3400" dirty="0"/>
              <a:t>(Lalle et al., 2024).</a:t>
            </a:r>
            <a:endParaRPr sz="3400" dirty="0"/>
          </a:p>
          <a:p>
            <a:pPr>
              <a:lnSpc>
                <a:spcPct val="140000"/>
              </a:lnSpc>
              <a:spcBef>
                <a:spcPts val="1000"/>
              </a:spcBef>
            </a:pPr>
            <a:r>
              <a:rPr lang="en" sz="3400" b="1" i="1" dirty="0"/>
              <a:t>No work </a:t>
            </a:r>
            <a:r>
              <a:rPr lang="en" sz="3400" dirty="0"/>
              <a:t>on algorithmic bias in education in terms of learner dialect</a:t>
            </a:r>
            <a:endParaRPr sz="3400" dirty="0"/>
          </a:p>
          <a:p>
            <a:pPr lvl="1">
              <a:lnSpc>
                <a:spcPct val="140000"/>
              </a:lnSpc>
              <a:spcBef>
                <a:spcPts val="1000"/>
              </a:spcBef>
            </a:pPr>
            <a:r>
              <a:rPr lang="en" sz="2500" dirty="0"/>
              <a:t>Although there has been work to develop learning systems that are appropriate for speakers of non-traditional dialects (e.g. Finkelstein et al., 2013).</a:t>
            </a:r>
          </a:p>
          <a:p>
            <a:pPr lvl="1">
              <a:lnSpc>
                <a:spcPct val="140000"/>
              </a:lnSpc>
              <a:spcBef>
                <a:spcPts val="1000"/>
              </a:spcBef>
            </a:pPr>
            <a:r>
              <a:rPr lang="en-US" sz="2500" dirty="0">
                <a:solidFill>
                  <a:srgbClr val="FF0000"/>
                </a:solidFill>
              </a:rPr>
              <a:t>Both humans and LLMs may exhibit bias against students who use minoritized dialects when grading essays (</a:t>
            </a:r>
            <a:r>
              <a:rPr lang="en-US" sz="2500" dirty="0" err="1">
                <a:solidFill>
                  <a:srgbClr val="FF0000"/>
                </a:solidFill>
              </a:rPr>
              <a:t>Ocumpaugh</a:t>
            </a:r>
            <a:r>
              <a:rPr lang="en-US" sz="2500" dirty="0">
                <a:solidFill>
                  <a:srgbClr val="FF0000"/>
                </a:solidFill>
              </a:rPr>
              <a:t> et al., 2025).</a:t>
            </a:r>
            <a:endParaRPr sz="2500" dirty="0">
              <a:solidFill>
                <a:srgbClr val="FF0000"/>
              </a:solidFill>
            </a:endParaRPr>
          </a:p>
          <a:p>
            <a:pPr marL="0" indent="0">
              <a:spcBef>
                <a:spcPts val="1000"/>
              </a:spcBef>
              <a:spcAft>
                <a:spcPts val="1200"/>
              </a:spcAft>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xfrm>
            <a:off x="311700" y="609599"/>
            <a:ext cx="8520600" cy="822275"/>
          </a:xfrm>
          <a:prstGeom prst="rect">
            <a:avLst/>
          </a:prstGeom>
        </p:spPr>
        <p:txBody>
          <a:bodyPr spcFirstLastPara="1" vert="horz" wrap="square" lIns="91425" tIns="91425" rIns="91425" bIns="91425" rtlCol="0" anchor="t" anchorCtr="0">
            <a:noAutofit/>
          </a:bodyPr>
          <a:lstStyle/>
          <a:p>
            <a:pPr algn="l">
              <a:lnSpc>
                <a:spcPct val="115000"/>
              </a:lnSpc>
            </a:pPr>
            <a:r>
              <a:rPr lang="en" sz="4000" dirty="0"/>
              <a:t>Disabilities</a:t>
            </a:r>
            <a:endParaRPr sz="4000" dirty="0"/>
          </a:p>
          <a:p>
            <a:pPr algn="l">
              <a:spcBef>
                <a:spcPts val="1200"/>
              </a:spcBef>
            </a:pPr>
            <a:endParaRPr dirty="0"/>
          </a:p>
        </p:txBody>
      </p:sp>
      <p:sp>
        <p:nvSpPr>
          <p:cNvPr id="265" name="Google Shape;265;p31"/>
          <p:cNvSpPr txBox="1">
            <a:spLocks noGrp="1"/>
          </p:cNvSpPr>
          <p:nvPr>
            <p:ph type="body" idx="1"/>
          </p:nvPr>
        </p:nvSpPr>
        <p:spPr>
          <a:xfrm>
            <a:off x="311700" y="2009724"/>
            <a:ext cx="8520600" cy="4695876"/>
          </a:xfrm>
          <a:prstGeom prst="rect">
            <a:avLst/>
          </a:prstGeom>
        </p:spPr>
        <p:txBody>
          <a:bodyPr spcFirstLastPara="1" vert="horz" wrap="square" lIns="91425" tIns="91425" rIns="91425" bIns="91425" rtlCol="0" anchor="t" anchorCtr="0">
            <a:normAutofit fontScale="62500" lnSpcReduction="20000"/>
          </a:bodyPr>
          <a:lstStyle/>
          <a:p>
            <a:pPr>
              <a:lnSpc>
                <a:spcPct val="170000"/>
              </a:lnSpc>
            </a:pPr>
            <a:r>
              <a:rPr lang="en" dirty="0"/>
              <a:t>Accuracy of speech recognition system used in educational assessment </a:t>
            </a:r>
            <a:r>
              <a:rPr lang="en" b="1" dirty="0"/>
              <a:t>much lower for students with speech impairment</a:t>
            </a:r>
            <a:r>
              <a:rPr lang="en" dirty="0"/>
              <a:t> (Loukina et al., 2018)</a:t>
            </a:r>
            <a:endParaRPr dirty="0"/>
          </a:p>
          <a:p>
            <a:pPr>
              <a:lnSpc>
                <a:spcPct val="170000"/>
              </a:lnSpc>
              <a:spcBef>
                <a:spcPts val="1000"/>
              </a:spcBef>
              <a:spcAft>
                <a:spcPts val="1000"/>
              </a:spcAft>
            </a:pPr>
            <a:r>
              <a:rPr lang="en" b="1" dirty="0"/>
              <a:t>Evidence of disparate impact in course outcome prediction</a:t>
            </a:r>
            <a:r>
              <a:rPr lang="en" dirty="0"/>
              <a:t> for students who self-reported that they had some disability (Riazy et al., 2020)</a:t>
            </a:r>
          </a:p>
          <a:p>
            <a:pPr>
              <a:lnSpc>
                <a:spcPct val="170000"/>
              </a:lnSpc>
              <a:spcBef>
                <a:spcPts val="1000"/>
              </a:spcBef>
              <a:spcAft>
                <a:spcPts val="1000"/>
              </a:spcAft>
            </a:pPr>
            <a:r>
              <a:rPr lang="en" dirty="0"/>
              <a:t>Evidence of worse prediction of test scores students with ADHD (Lee et al., 2025)</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311700" y="609600"/>
            <a:ext cx="8520600" cy="914400"/>
          </a:xfrm>
          <a:prstGeom prst="rect">
            <a:avLst/>
          </a:prstGeom>
        </p:spPr>
        <p:txBody>
          <a:bodyPr spcFirstLastPara="1" vert="horz" wrap="square" lIns="91425" tIns="91425" rIns="91425" bIns="91425" rtlCol="0" anchor="t" anchorCtr="0">
            <a:noAutofit/>
          </a:bodyPr>
          <a:lstStyle/>
          <a:p>
            <a:pPr algn="l">
              <a:lnSpc>
                <a:spcPct val="115000"/>
              </a:lnSpc>
            </a:pPr>
            <a:r>
              <a:rPr lang="en" sz="4000" dirty="0"/>
              <a:t>Parental Educational Background</a:t>
            </a:r>
            <a:endParaRPr sz="4000" dirty="0"/>
          </a:p>
          <a:p>
            <a:pPr algn="l">
              <a:spcBef>
                <a:spcPts val="1200"/>
              </a:spcBef>
            </a:pPr>
            <a:endParaRPr sz="4000" dirty="0"/>
          </a:p>
        </p:txBody>
      </p:sp>
      <p:sp>
        <p:nvSpPr>
          <p:cNvPr id="277" name="Google Shape;277;p33"/>
          <p:cNvSpPr txBox="1">
            <a:spLocks noGrp="1"/>
          </p:cNvSpPr>
          <p:nvPr>
            <p:ph type="body" idx="1"/>
          </p:nvPr>
        </p:nvSpPr>
        <p:spPr>
          <a:xfrm>
            <a:off x="311700" y="2009724"/>
            <a:ext cx="8520600" cy="4162475"/>
          </a:xfrm>
          <a:prstGeom prst="rect">
            <a:avLst/>
          </a:prstGeom>
        </p:spPr>
        <p:txBody>
          <a:bodyPr spcFirstLastPara="1" vert="horz" wrap="square" lIns="91425" tIns="91425" rIns="91425" bIns="91425" rtlCol="0" anchor="t" anchorCtr="0">
            <a:normAutofit/>
          </a:bodyPr>
          <a:lstStyle/>
          <a:p>
            <a:pPr>
              <a:lnSpc>
                <a:spcPct val="170000"/>
              </a:lnSpc>
            </a:pPr>
            <a:r>
              <a:rPr lang="en" sz="2400" dirty="0"/>
              <a:t>Mixed results in prediction involving first-generation college students; sometimes more accurate (Yu et al., 2020) and sometimes less accurate (Kai et al., 2017).</a:t>
            </a:r>
          </a:p>
          <a:p>
            <a:pPr>
              <a:lnSpc>
                <a:spcPct val="170000"/>
              </a:lnSpc>
            </a:pPr>
            <a:r>
              <a:rPr lang="en" sz="2400" dirty="0"/>
              <a:t>One paper analyzing whether children had parents who graduated from high school; model was slightly better for those children (Rzepka et al., 2022).</a:t>
            </a:r>
          </a:p>
          <a:p>
            <a:endParaRPr lang="en" dirty="0"/>
          </a:p>
          <a:p>
            <a:pPr>
              <a:spcBef>
                <a:spcPts val="1000"/>
              </a:spcBef>
            </a:pPr>
            <a:endParaRPr dirty="0"/>
          </a:p>
          <a:p>
            <a:pPr indent="0">
              <a:spcBef>
                <a:spcPts val="100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C4EB-5ACD-4E3B-83ED-DFA1D3E9F1AC}"/>
              </a:ext>
            </a:extLst>
          </p:cNvPr>
          <p:cNvSpPr>
            <a:spLocks noGrp="1"/>
          </p:cNvSpPr>
          <p:nvPr>
            <p:ph type="title"/>
          </p:nvPr>
        </p:nvSpPr>
        <p:spPr/>
        <p:txBody>
          <a:bodyPr/>
          <a:lstStyle/>
          <a:p>
            <a:r>
              <a:rPr lang="en-US" dirty="0"/>
              <a:t>What is algorithmic bias?</a:t>
            </a:r>
          </a:p>
        </p:txBody>
      </p:sp>
      <p:sp>
        <p:nvSpPr>
          <p:cNvPr id="3" name="Content Placeholder 2">
            <a:extLst>
              <a:ext uri="{FF2B5EF4-FFF2-40B4-BE49-F238E27FC236}">
                <a16:creationId xmlns:a16="http://schemas.microsoft.com/office/drawing/2014/main" id="{4F48A4FD-0EA9-4B68-8A49-3D9B319BDAE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01663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311700" y="990600"/>
            <a:ext cx="8520600" cy="884375"/>
          </a:xfrm>
          <a:prstGeom prst="rect">
            <a:avLst/>
          </a:prstGeom>
        </p:spPr>
        <p:txBody>
          <a:bodyPr spcFirstLastPara="1" vert="horz" wrap="square" lIns="91425" tIns="91425" rIns="91425" bIns="91425" rtlCol="0" anchor="t" anchorCtr="0">
            <a:noAutofit/>
          </a:bodyPr>
          <a:lstStyle/>
          <a:p>
            <a:pPr algn="l">
              <a:lnSpc>
                <a:spcPct val="115000"/>
              </a:lnSpc>
            </a:pPr>
            <a:r>
              <a:rPr lang="en" sz="4000" dirty="0"/>
              <a:t>Parental Work/Mobility</a:t>
            </a:r>
            <a:endParaRPr sz="4000" dirty="0"/>
          </a:p>
          <a:p>
            <a:pPr algn="l">
              <a:spcBef>
                <a:spcPts val="1200"/>
              </a:spcBef>
            </a:pPr>
            <a:endParaRPr dirty="0"/>
          </a:p>
        </p:txBody>
      </p:sp>
      <p:sp>
        <p:nvSpPr>
          <p:cNvPr id="277" name="Google Shape;277;p33"/>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rmAutofit/>
          </a:bodyPr>
          <a:lstStyle/>
          <a:p>
            <a:pPr>
              <a:lnSpc>
                <a:spcPct val="150000"/>
              </a:lnSpc>
            </a:pPr>
            <a:r>
              <a:rPr lang="en" dirty="0"/>
              <a:t>Less accurate prediction of graduation and SAT scores for children with a parent in the military (Baker et al., 2020).</a:t>
            </a:r>
          </a:p>
          <a:p>
            <a:pPr>
              <a:spcBef>
                <a:spcPts val="1000"/>
              </a:spcBef>
            </a:pPr>
            <a:endParaRPr dirty="0"/>
          </a:p>
          <a:p>
            <a:pPr indent="0">
              <a:spcBef>
                <a:spcPts val="1000"/>
              </a:spcBef>
              <a:spcAft>
                <a:spcPts val="1200"/>
              </a:spcAft>
              <a:buNone/>
            </a:pPr>
            <a:endParaRPr dirty="0"/>
          </a:p>
        </p:txBody>
      </p:sp>
    </p:spTree>
    <p:extLst>
      <p:ext uri="{BB962C8B-B14F-4D97-AF65-F5344CB8AC3E}">
        <p14:creationId xmlns:p14="http://schemas.microsoft.com/office/powerpoint/2010/main" val="721642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7"/>
          <p:cNvSpPr txBox="1">
            <a:spLocks noGrp="1"/>
          </p:cNvSpPr>
          <p:nvPr>
            <p:ph type="title"/>
          </p:nvPr>
        </p:nvSpPr>
        <p:spPr>
          <a:xfrm>
            <a:off x="289577" y="609599"/>
            <a:ext cx="8520600" cy="1400125"/>
          </a:xfrm>
          <a:prstGeom prst="rect">
            <a:avLst/>
          </a:prstGeom>
        </p:spPr>
        <p:txBody>
          <a:bodyPr spcFirstLastPara="1" vert="horz" wrap="square" lIns="91425" tIns="91425" rIns="91425" bIns="91425" rtlCol="0" anchor="t" anchorCtr="0">
            <a:normAutofit fontScale="90000"/>
          </a:bodyPr>
          <a:lstStyle/>
          <a:p>
            <a:pPr algn="l"/>
            <a:r>
              <a:rPr lang="en" dirty="0"/>
              <a:t>Strong evidence that bias impacts a wide range of groups</a:t>
            </a:r>
            <a:endParaRPr dirty="0"/>
          </a:p>
        </p:txBody>
      </p:sp>
      <p:sp>
        <p:nvSpPr>
          <p:cNvPr id="301" name="Google Shape;301;p37"/>
          <p:cNvSpPr txBox="1">
            <a:spLocks noGrp="1"/>
          </p:cNvSpPr>
          <p:nvPr>
            <p:ph type="body" idx="1"/>
          </p:nvPr>
        </p:nvSpPr>
        <p:spPr>
          <a:xfrm>
            <a:off x="457200" y="2314525"/>
            <a:ext cx="8520600" cy="1114475"/>
          </a:xfrm>
          <a:prstGeom prst="rect">
            <a:avLst/>
          </a:prstGeom>
        </p:spPr>
        <p:txBody>
          <a:bodyPr spcFirstLastPara="1" vert="horz" wrap="square" lIns="91425" tIns="91425" rIns="91425" bIns="91425" rtlCol="0" anchor="t" anchorCtr="0">
            <a:noAutofit/>
          </a:bodyPr>
          <a:lstStyle/>
          <a:p>
            <a:pPr marL="0" indent="0">
              <a:spcAft>
                <a:spcPts val="1200"/>
              </a:spcAft>
              <a:buNone/>
            </a:pPr>
            <a:r>
              <a:rPr lang="en" sz="2800" dirty="0"/>
              <a:t>It’s likely that other groups -- not yet studied -- are also impacted.</a:t>
            </a:r>
            <a:endParaRPr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txBox="1">
            <a:spLocks noGrp="1"/>
          </p:cNvSpPr>
          <p:nvPr>
            <p:ph type="title"/>
          </p:nvPr>
        </p:nvSpPr>
        <p:spPr>
          <a:xfrm>
            <a:off x="326448" y="838200"/>
            <a:ext cx="8520600" cy="808175"/>
          </a:xfrm>
          <a:prstGeom prst="rect">
            <a:avLst/>
          </a:prstGeom>
        </p:spPr>
        <p:txBody>
          <a:bodyPr spcFirstLastPara="1" vert="horz" wrap="square" lIns="91425" tIns="91425" rIns="91425" bIns="91425" rtlCol="0" anchor="t" anchorCtr="0">
            <a:normAutofit fontScale="90000"/>
          </a:bodyPr>
          <a:lstStyle/>
          <a:p>
            <a:pPr algn="l"/>
            <a:r>
              <a:rPr lang="en" dirty="0"/>
              <a:t>Other takeaways</a:t>
            </a:r>
            <a:endParaRPr dirty="0"/>
          </a:p>
        </p:txBody>
      </p:sp>
      <p:sp>
        <p:nvSpPr>
          <p:cNvPr id="307" name="Google Shape;307;p38"/>
          <p:cNvSpPr txBox="1">
            <a:spLocks noGrp="1"/>
          </p:cNvSpPr>
          <p:nvPr>
            <p:ph type="body" idx="1"/>
          </p:nvPr>
        </p:nvSpPr>
        <p:spPr>
          <a:xfrm>
            <a:off x="311700" y="1905000"/>
            <a:ext cx="8520600" cy="4329299"/>
          </a:xfrm>
          <a:prstGeom prst="rect">
            <a:avLst/>
          </a:prstGeom>
        </p:spPr>
        <p:txBody>
          <a:bodyPr spcFirstLastPara="1" vert="horz" wrap="square" lIns="91425" tIns="91425" rIns="91425" bIns="91425" rtlCol="0" anchor="t" anchorCtr="0">
            <a:normAutofit fontScale="62500" lnSpcReduction="20000"/>
          </a:bodyPr>
          <a:lstStyle/>
          <a:p>
            <a:pPr>
              <a:lnSpc>
                <a:spcPct val="170000"/>
              </a:lnSpc>
            </a:pPr>
            <a:r>
              <a:rPr lang="en" dirty="0"/>
              <a:t>Models trained on one group of learners generally perform more poorly for new groups.</a:t>
            </a:r>
            <a:endParaRPr dirty="0"/>
          </a:p>
          <a:p>
            <a:pPr>
              <a:lnSpc>
                <a:spcPct val="170000"/>
              </a:lnSpc>
              <a:spcBef>
                <a:spcPts val="1000"/>
              </a:spcBef>
            </a:pPr>
            <a:r>
              <a:rPr lang="en" dirty="0"/>
              <a:t>Investigation of bias for many groups still needed, e.g. indigenous learners, specific disabilities, non-binary and transgender learners, religious minorities, children of migrant workers, refugees.</a:t>
            </a:r>
          </a:p>
          <a:p>
            <a:pPr>
              <a:lnSpc>
                <a:spcPct val="170000"/>
              </a:lnSpc>
              <a:spcBef>
                <a:spcPts val="1000"/>
              </a:spcBef>
            </a:pPr>
            <a:r>
              <a:rPr lang="en" dirty="0"/>
              <a:t>Very limited attention to intersectionality (but see Rzepka et al., 2023; Zambrano et al., 2024).</a:t>
            </a:r>
          </a:p>
          <a:p>
            <a:pPr>
              <a:lnSpc>
                <a:spcPct val="170000"/>
              </a:lnSpc>
              <a:spcBef>
                <a:spcPts val="1000"/>
              </a:spcBef>
            </a:pPr>
            <a:r>
              <a:rPr lang="en" dirty="0"/>
              <a:t>Collecting and training on a diverse sample of students can help.</a:t>
            </a:r>
          </a:p>
          <a:p>
            <a:pPr marL="0" indent="0">
              <a:spcBef>
                <a:spcPts val="1000"/>
              </a:spcBef>
              <a:spcAft>
                <a:spcPts val="1200"/>
              </a:spcAft>
              <a:buNone/>
            </a:pP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towards preventing </a:t>
            </a:r>
            <a:br>
              <a:rPr lang="en-US" dirty="0"/>
            </a:br>
            <a:r>
              <a:rPr lang="en-US" dirty="0"/>
              <a:t>algorithmic bias </a:t>
            </a:r>
          </a:p>
        </p:txBody>
      </p:sp>
      <p:sp>
        <p:nvSpPr>
          <p:cNvPr id="3" name="Content Placeholder 2"/>
          <p:cNvSpPr>
            <a:spLocks noGrp="1"/>
          </p:cNvSpPr>
          <p:nvPr>
            <p:ph idx="1"/>
          </p:nvPr>
        </p:nvSpPr>
        <p:spPr/>
        <p:txBody>
          <a:bodyPr>
            <a:normAutofit fontScale="62500" lnSpcReduction="20000"/>
          </a:bodyPr>
          <a:lstStyle/>
          <a:p>
            <a:pPr>
              <a:lnSpc>
                <a:spcPct val="170000"/>
              </a:lnSpc>
            </a:pPr>
            <a:r>
              <a:rPr lang="en-US" dirty="0"/>
              <a:t>Actually look for it (Paquette et al., 2020)</a:t>
            </a:r>
          </a:p>
          <a:p>
            <a:pPr>
              <a:lnSpc>
                <a:spcPct val="170000"/>
              </a:lnSpc>
            </a:pPr>
            <a:r>
              <a:rPr lang="en-US" dirty="0"/>
              <a:t>Depends on collecting the necessary data (Baker &amp; Hawn, 2022)</a:t>
            </a:r>
          </a:p>
          <a:p>
            <a:pPr>
              <a:lnSpc>
                <a:spcPct val="170000"/>
              </a:lnSpc>
            </a:pPr>
            <a:endParaRPr lang="en-US" dirty="0"/>
          </a:p>
          <a:p>
            <a:pPr>
              <a:lnSpc>
                <a:spcPct val="170000"/>
              </a:lnSpc>
            </a:pPr>
            <a:r>
              <a:rPr lang="en-US" sz="3200" dirty="0"/>
              <a:t>Cock et al. (2023) find that clustering students by behavior without demographic data and </a:t>
            </a:r>
            <a:r>
              <a:rPr lang="en-US" sz="3200" dirty="0" err="1"/>
              <a:t>upsampling</a:t>
            </a:r>
            <a:r>
              <a:rPr lang="en-US" sz="3200" dirty="0"/>
              <a:t> underrepresented behavior groups reduces bias for demographic groups</a:t>
            </a:r>
          </a:p>
          <a:p>
            <a:pPr>
              <a:lnSpc>
                <a:spcPct val="170000"/>
              </a:lnSpc>
            </a:pPr>
            <a:r>
              <a:rPr lang="en-US" sz="3200" dirty="0"/>
              <a:t>Will that work in general? (No replications yet AFAIK)</a:t>
            </a:r>
          </a:p>
          <a:p>
            <a:pPr>
              <a:lnSpc>
                <a:spcPct val="170000"/>
              </a:lnSpc>
            </a:pPr>
            <a:r>
              <a:rPr lang="en-US" sz="3200" dirty="0"/>
              <a:t>Even if it usually works, how would we know that it worked in a specific case without demographic data?</a:t>
            </a:r>
          </a:p>
          <a:p>
            <a:endParaRPr lang="en-US" dirty="0"/>
          </a:p>
          <a:p>
            <a:endParaRPr lang="en-US" dirty="0"/>
          </a:p>
        </p:txBody>
      </p:sp>
    </p:spTree>
    <p:extLst>
      <p:ext uri="{BB962C8B-B14F-4D97-AF65-F5344CB8AC3E}">
        <p14:creationId xmlns:p14="http://schemas.microsoft.com/office/powerpoint/2010/main" val="424342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9AA9-3074-DC8D-22B1-3CF783F29C1A}"/>
              </a:ext>
            </a:extLst>
          </p:cNvPr>
          <p:cNvSpPr>
            <a:spLocks noGrp="1"/>
          </p:cNvSpPr>
          <p:nvPr>
            <p:ph type="title"/>
          </p:nvPr>
        </p:nvSpPr>
        <p:spPr/>
        <p:txBody>
          <a:bodyPr>
            <a:normAutofit fontScale="90000"/>
          </a:bodyPr>
          <a:lstStyle/>
          <a:p>
            <a:r>
              <a:rPr lang="en-US" dirty="0"/>
              <a:t>How do we address algorithmic bias?</a:t>
            </a:r>
          </a:p>
        </p:txBody>
      </p:sp>
      <p:sp>
        <p:nvSpPr>
          <p:cNvPr id="3" name="Text Placeholder 2">
            <a:extLst>
              <a:ext uri="{FF2B5EF4-FFF2-40B4-BE49-F238E27FC236}">
                <a16:creationId xmlns:a16="http://schemas.microsoft.com/office/drawing/2014/main" id="{1952532D-B2A3-C8C2-9455-A7556963F620}"/>
              </a:ext>
            </a:extLst>
          </p:cNvPr>
          <p:cNvSpPr>
            <a:spLocks noGrp="1"/>
          </p:cNvSpPr>
          <p:nvPr>
            <p:ph type="body" idx="1"/>
          </p:nvPr>
        </p:nvSpPr>
        <p:spPr/>
        <p:txBody>
          <a:bodyPr>
            <a:normAutofit fontScale="85000" lnSpcReduction="20000"/>
          </a:bodyPr>
          <a:lstStyle/>
          <a:p>
            <a:pPr>
              <a:lnSpc>
                <a:spcPct val="160000"/>
              </a:lnSpc>
            </a:pPr>
            <a:r>
              <a:rPr lang="en-US" dirty="0"/>
              <a:t>Three paths:</a:t>
            </a:r>
          </a:p>
          <a:p>
            <a:pPr lvl="1">
              <a:lnSpc>
                <a:spcPct val="160000"/>
              </a:lnSpc>
            </a:pPr>
            <a:r>
              <a:rPr lang="en-US" dirty="0"/>
              <a:t>Identify algorithmic bias, re-fit model to achieve lower bias.</a:t>
            </a:r>
          </a:p>
          <a:p>
            <a:pPr lvl="1">
              <a:lnSpc>
                <a:spcPct val="160000"/>
              </a:lnSpc>
            </a:pPr>
            <a:r>
              <a:rPr lang="en-US" dirty="0"/>
              <a:t>Identify algorithmic bias, use algorithmic methods to achieve lower bias.</a:t>
            </a:r>
          </a:p>
          <a:p>
            <a:pPr lvl="1">
              <a:lnSpc>
                <a:spcPct val="160000"/>
              </a:lnSpc>
            </a:pPr>
            <a:r>
              <a:rPr lang="en-US" b="1" i="1" dirty="0">
                <a:solidFill>
                  <a:srgbClr val="FF0000"/>
                </a:solidFill>
              </a:rPr>
              <a:t>Use demographic variables as predictors.</a:t>
            </a:r>
          </a:p>
          <a:p>
            <a:pPr>
              <a:lnSpc>
                <a:spcPct val="160000"/>
              </a:lnSpc>
            </a:pPr>
            <a:endParaRPr lang="en-US" b="1" i="1" dirty="0">
              <a:solidFill>
                <a:srgbClr val="FF0000"/>
              </a:solidFill>
            </a:endParaRPr>
          </a:p>
          <a:p>
            <a:pPr>
              <a:lnSpc>
                <a:spcPct val="160000"/>
              </a:lnSpc>
            </a:pPr>
            <a:r>
              <a:rPr lang="en-US" dirty="0">
                <a:solidFill>
                  <a:schemeClr val="tx1"/>
                </a:solidFill>
              </a:rPr>
              <a:t>A lot of people in our field argue for this (Yu et al., 2021).</a:t>
            </a:r>
          </a:p>
          <a:p>
            <a:pPr>
              <a:lnSpc>
                <a:spcPct val="160000"/>
              </a:lnSpc>
            </a:pPr>
            <a:endParaRPr lang="en-US" dirty="0">
              <a:solidFill>
                <a:schemeClr val="tx1"/>
              </a:solidFill>
            </a:endParaRPr>
          </a:p>
        </p:txBody>
      </p:sp>
    </p:spTree>
    <p:extLst>
      <p:ext uri="{BB962C8B-B14F-4D97-AF65-F5344CB8AC3E}">
        <p14:creationId xmlns:p14="http://schemas.microsoft.com/office/powerpoint/2010/main" val="555888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9AA9-3074-DC8D-22B1-3CF783F29C1A}"/>
              </a:ext>
            </a:extLst>
          </p:cNvPr>
          <p:cNvSpPr>
            <a:spLocks noGrp="1"/>
          </p:cNvSpPr>
          <p:nvPr>
            <p:ph type="title"/>
          </p:nvPr>
        </p:nvSpPr>
        <p:spPr/>
        <p:txBody>
          <a:bodyPr>
            <a:normAutofit fontScale="90000"/>
          </a:bodyPr>
          <a:lstStyle/>
          <a:p>
            <a:r>
              <a:rPr lang="en-US" dirty="0"/>
              <a:t>How do we address algorithmic bias?</a:t>
            </a:r>
          </a:p>
        </p:txBody>
      </p:sp>
      <p:sp>
        <p:nvSpPr>
          <p:cNvPr id="3" name="Text Placeholder 2">
            <a:extLst>
              <a:ext uri="{FF2B5EF4-FFF2-40B4-BE49-F238E27FC236}">
                <a16:creationId xmlns:a16="http://schemas.microsoft.com/office/drawing/2014/main" id="{1952532D-B2A3-C8C2-9455-A7556963F620}"/>
              </a:ext>
            </a:extLst>
          </p:cNvPr>
          <p:cNvSpPr>
            <a:spLocks noGrp="1"/>
          </p:cNvSpPr>
          <p:nvPr>
            <p:ph type="body" idx="1"/>
          </p:nvPr>
        </p:nvSpPr>
        <p:spPr/>
        <p:txBody>
          <a:bodyPr>
            <a:normAutofit/>
          </a:bodyPr>
          <a:lstStyle/>
          <a:p>
            <a:pPr>
              <a:lnSpc>
                <a:spcPct val="150000"/>
              </a:lnSpc>
            </a:pPr>
            <a:r>
              <a:rPr lang="en-US" dirty="0">
                <a:solidFill>
                  <a:schemeClr val="tx1"/>
                </a:solidFill>
              </a:rPr>
              <a:t>This issue is discussed in much greater depth in (Baker, Esbenshade, Vitale, &amp; </a:t>
            </a:r>
            <a:r>
              <a:rPr lang="en-US" dirty="0" err="1">
                <a:solidFill>
                  <a:schemeClr val="tx1"/>
                </a:solidFill>
              </a:rPr>
              <a:t>Karumbaiah</a:t>
            </a:r>
            <a:r>
              <a:rPr lang="en-US" dirty="0">
                <a:solidFill>
                  <a:schemeClr val="tx1"/>
                </a:solidFill>
              </a:rPr>
              <a:t>, 2023)</a:t>
            </a:r>
          </a:p>
        </p:txBody>
      </p:sp>
    </p:spTree>
    <p:extLst>
      <p:ext uri="{BB962C8B-B14F-4D97-AF65-F5344CB8AC3E}">
        <p14:creationId xmlns:p14="http://schemas.microsoft.com/office/powerpoint/2010/main" val="563862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628650" y="381001"/>
            <a:ext cx="7886700" cy="1744370"/>
          </a:xfrm>
          <a:prstGeom prst="rect">
            <a:avLst/>
          </a:prstGeom>
          <a:noFill/>
          <a:ln>
            <a:noFill/>
          </a:ln>
        </p:spPr>
        <p:txBody>
          <a:bodyPr spcFirstLastPara="1" vert="horz" wrap="square" lIns="68569" tIns="34275" rIns="68569" bIns="34275" rtlCol="0" anchor="ctr" anchorCtr="0">
            <a:normAutofit/>
          </a:bodyPr>
          <a:lstStyle/>
          <a:p>
            <a:pPr>
              <a:lnSpc>
                <a:spcPct val="90000"/>
              </a:lnSpc>
              <a:buSzPct val="50000"/>
            </a:pPr>
            <a:r>
              <a:rPr lang="en-US" sz="3600" dirty="0"/>
              <a:t>An argument for using demographic variables as predictors: it makes models better</a:t>
            </a:r>
            <a:endParaRPr sz="3600" dirty="0"/>
          </a:p>
        </p:txBody>
      </p:sp>
      <p:sp>
        <p:nvSpPr>
          <p:cNvPr id="142" name="Google Shape;142;p20"/>
          <p:cNvSpPr txBox="1">
            <a:spLocks noGrp="1"/>
          </p:cNvSpPr>
          <p:nvPr>
            <p:ph type="body" idx="1"/>
          </p:nvPr>
        </p:nvSpPr>
        <p:spPr>
          <a:xfrm>
            <a:off x="533400" y="2743200"/>
            <a:ext cx="7886700" cy="3263400"/>
          </a:xfrm>
          <a:prstGeom prst="rect">
            <a:avLst/>
          </a:prstGeom>
          <a:noFill/>
          <a:ln>
            <a:noFill/>
          </a:ln>
        </p:spPr>
        <p:txBody>
          <a:bodyPr spcFirstLastPara="1" vert="horz" wrap="square" lIns="68569" tIns="34275" rIns="68569" bIns="34275" rtlCol="0" anchor="t" anchorCtr="0">
            <a:normAutofit fontScale="70000" lnSpcReduction="20000"/>
          </a:bodyPr>
          <a:lstStyle/>
          <a:p>
            <a:pPr indent="-257175">
              <a:lnSpc>
                <a:spcPct val="90000"/>
              </a:lnSpc>
              <a:spcBef>
                <a:spcPts val="750"/>
              </a:spcBef>
              <a:buClr>
                <a:schemeClr val="dk1"/>
              </a:buClr>
            </a:pPr>
            <a:r>
              <a:rPr lang="en-US" dirty="0"/>
              <a:t>Only one teensy problem</a:t>
            </a:r>
            <a:endParaRPr dirty="0"/>
          </a:p>
          <a:p>
            <a:pPr indent="-171450">
              <a:lnSpc>
                <a:spcPct val="90000"/>
              </a:lnSpc>
              <a:spcBef>
                <a:spcPts val="750"/>
              </a:spcBef>
              <a:buClr>
                <a:schemeClr val="dk1"/>
              </a:buClr>
              <a:buNone/>
            </a:pPr>
            <a:endParaRPr dirty="0"/>
          </a:p>
          <a:p>
            <a:pPr indent="-257175">
              <a:lnSpc>
                <a:spcPct val="90000"/>
              </a:lnSpc>
              <a:spcBef>
                <a:spcPts val="750"/>
              </a:spcBef>
              <a:buClr>
                <a:schemeClr val="dk1"/>
              </a:buClr>
            </a:pPr>
            <a:r>
              <a:rPr lang="en-US" dirty="0"/>
              <a:t>In some </a:t>
            </a:r>
            <a:r>
              <a:rPr lang="en-US" i="1" dirty="0"/>
              <a:t>(many? most?) </a:t>
            </a:r>
            <a:r>
              <a:rPr lang="en-US" dirty="0"/>
              <a:t>cases, it doesn’t</a:t>
            </a:r>
            <a:endParaRPr dirty="0"/>
          </a:p>
          <a:p>
            <a:pPr marL="685800" lvl="1" indent="-257175">
              <a:lnSpc>
                <a:spcPct val="90000"/>
              </a:lnSpc>
              <a:spcBef>
                <a:spcPts val="1200"/>
              </a:spcBef>
              <a:buSzPts val="1800"/>
            </a:pPr>
            <a:r>
              <a:rPr lang="en-US" dirty="0"/>
              <a:t>Yu, Li, Fischer, </a:t>
            </a:r>
            <a:r>
              <a:rPr lang="en-US" dirty="0" err="1"/>
              <a:t>Doroudi</a:t>
            </a:r>
            <a:r>
              <a:rPr lang="en-US" dirty="0"/>
              <a:t>, &amp; Xu, 2020</a:t>
            </a:r>
          </a:p>
          <a:p>
            <a:pPr marL="685800" lvl="1" indent="-257175">
              <a:lnSpc>
                <a:spcPct val="90000"/>
              </a:lnSpc>
              <a:spcBef>
                <a:spcPts val="1200"/>
              </a:spcBef>
              <a:buSzPts val="1800"/>
            </a:pPr>
            <a:r>
              <a:rPr lang="en-US" dirty="0"/>
              <a:t>Yu, Lee, &amp; </a:t>
            </a:r>
            <a:r>
              <a:rPr lang="en-US" dirty="0" err="1"/>
              <a:t>Kizilcec</a:t>
            </a:r>
            <a:r>
              <a:rPr lang="en-US" dirty="0"/>
              <a:t>, 2021</a:t>
            </a:r>
          </a:p>
          <a:p>
            <a:pPr marL="685800" lvl="1" indent="-257175">
              <a:lnSpc>
                <a:spcPct val="90000"/>
              </a:lnSpc>
              <a:spcBef>
                <a:spcPts val="1200"/>
              </a:spcBef>
              <a:buSzPts val="1800"/>
            </a:pPr>
            <a:r>
              <a:rPr lang="en-US" dirty="0" err="1"/>
              <a:t>Deho</a:t>
            </a:r>
            <a:r>
              <a:rPr lang="en-US" dirty="0"/>
              <a:t> et al., 2022</a:t>
            </a:r>
            <a:endParaRPr dirty="0"/>
          </a:p>
          <a:p>
            <a:pPr marL="685800" lvl="1" indent="-171450">
              <a:lnSpc>
                <a:spcPct val="90000"/>
              </a:lnSpc>
              <a:spcBef>
                <a:spcPts val="1200"/>
              </a:spcBef>
              <a:buSzPts val="1800"/>
              <a:buNone/>
            </a:pPr>
            <a:endParaRPr dirty="0"/>
          </a:p>
          <a:p>
            <a:pPr indent="-257175">
              <a:lnSpc>
                <a:spcPct val="90000"/>
              </a:lnSpc>
              <a:spcBef>
                <a:spcPts val="750"/>
              </a:spcBef>
              <a:buClr>
                <a:schemeClr val="dk1"/>
              </a:buClr>
            </a:pPr>
            <a:r>
              <a:rPr lang="en-US" dirty="0"/>
              <a:t>In particular, doesn’t seem to work when there is a rich set of other predictors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8"/>
          <p:cNvSpPr txBox="1">
            <a:spLocks noGrp="1"/>
          </p:cNvSpPr>
          <p:nvPr>
            <p:ph type="body" idx="1"/>
          </p:nvPr>
        </p:nvSpPr>
        <p:spPr>
          <a:xfrm>
            <a:off x="628650" y="1905000"/>
            <a:ext cx="7772400" cy="4724399"/>
          </a:xfrm>
          <a:prstGeom prst="rect">
            <a:avLst/>
          </a:prstGeom>
          <a:noFill/>
          <a:ln>
            <a:noFill/>
          </a:ln>
        </p:spPr>
        <p:txBody>
          <a:bodyPr spcFirstLastPara="1" vert="horz" wrap="square" lIns="68569" tIns="34275" rIns="68569" bIns="34275" rtlCol="0" anchor="t" anchorCtr="0">
            <a:noAutofit/>
          </a:bodyPr>
          <a:lstStyle/>
          <a:p>
            <a:pPr indent="-257175">
              <a:spcBef>
                <a:spcPts val="750"/>
              </a:spcBef>
              <a:buClr>
                <a:schemeClr val="dk1"/>
              </a:buClr>
            </a:pPr>
            <a:r>
              <a:rPr lang="en-US" sz="1800" dirty="0"/>
              <a:t>Training labels can be biased</a:t>
            </a:r>
            <a:endParaRPr sz="1800" dirty="0"/>
          </a:p>
          <a:p>
            <a:pPr marL="685800" lvl="1" indent="-257175">
              <a:spcBef>
                <a:spcPts val="1200"/>
              </a:spcBef>
              <a:buSzPts val="1800"/>
            </a:pPr>
            <a:r>
              <a:rPr lang="en-US" sz="1800" dirty="0"/>
              <a:t>School leader may be more likely to suspend students of one demographic group than a student from another demographic group, even when all other factors are identical (</a:t>
            </a:r>
            <a:r>
              <a:rPr lang="en-US" sz="1800" dirty="0" err="1"/>
              <a:t>Shollenberger</a:t>
            </a:r>
            <a:r>
              <a:rPr lang="en-US" sz="1800" dirty="0"/>
              <a:t>, 2015)</a:t>
            </a:r>
            <a:endParaRPr sz="1800" dirty="0"/>
          </a:p>
          <a:p>
            <a:pPr marL="685800" lvl="1" indent="-257175">
              <a:spcBef>
                <a:spcPts val="1200"/>
              </a:spcBef>
              <a:buSzPts val="1800"/>
            </a:pPr>
            <a:r>
              <a:rPr lang="en-US" sz="1800" dirty="0"/>
              <a:t>Instructors may assign lower course grades to students of one demographic group than a student from another demographic group, even when grades on all assignments and exams identical (Wolff et al., 2013) </a:t>
            </a:r>
            <a:endParaRPr sz="1800" dirty="0"/>
          </a:p>
          <a:p>
            <a:pPr marL="1028700" lvl="2" indent="-257175">
              <a:spcBef>
                <a:spcPts val="1200"/>
              </a:spcBef>
              <a:buSzPts val="1800"/>
            </a:pPr>
            <a:r>
              <a:rPr lang="en-US" sz="1800" dirty="0"/>
              <a:t>(Wolff et al., 2013) used this finding as evidence that demographic variables should be used as predictors. We argue that it really means that instructors were assigning grades in a biased fashion.</a:t>
            </a:r>
            <a:endParaRPr sz="1800" dirty="0"/>
          </a:p>
          <a:p>
            <a:pPr marL="1028700" lvl="2" indent="-257175">
              <a:spcBef>
                <a:spcPts val="1200"/>
              </a:spcBef>
              <a:buSzPts val="1800"/>
            </a:pPr>
            <a:r>
              <a:rPr lang="en-US" sz="1800" dirty="0"/>
              <a:t>More recently, their university stopped using race as course grade predictor after controlling for assignment/exam grades. Not clear if they took action to fix the systemic problem, though.</a:t>
            </a:r>
            <a:endParaRPr sz="1800" dirty="0"/>
          </a:p>
        </p:txBody>
      </p:sp>
      <p:sp>
        <p:nvSpPr>
          <p:cNvPr id="4" name="Google Shape;197;p29">
            <a:extLst>
              <a:ext uri="{FF2B5EF4-FFF2-40B4-BE49-F238E27FC236}">
                <a16:creationId xmlns:a16="http://schemas.microsoft.com/office/drawing/2014/main" id="{8F798DED-5DB2-09E9-5AA2-C49E1A84B873}"/>
              </a:ext>
            </a:extLst>
          </p:cNvPr>
          <p:cNvSpPr txBox="1">
            <a:spLocks/>
          </p:cNvSpPr>
          <p:nvPr/>
        </p:nvSpPr>
        <p:spPr>
          <a:xfrm>
            <a:off x="628650" y="152401"/>
            <a:ext cx="7886700" cy="1904999"/>
          </a:xfrm>
          <a:prstGeom prst="rect">
            <a:avLst/>
          </a:prstGeom>
          <a:noFill/>
          <a:ln>
            <a:noFill/>
          </a:ln>
        </p:spPr>
        <p:txBody>
          <a:bodyPr spcFirstLastPara="1" vert="horz" wrap="square" lIns="68569" tIns="34275" rIns="68569"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buSzPct val="50000"/>
            </a:pPr>
            <a:r>
              <a:rPr lang="en-US" sz="3600"/>
              <a:t>An argument against using demographic variables as predictors: it can reinforce the bias in training labels</a:t>
            </a:r>
            <a:endParaRPr lang="en-US"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628650" y="152401"/>
            <a:ext cx="7886700" cy="1904999"/>
          </a:xfrm>
          <a:prstGeom prst="rect">
            <a:avLst/>
          </a:prstGeom>
          <a:noFill/>
          <a:ln>
            <a:noFill/>
          </a:ln>
        </p:spPr>
        <p:txBody>
          <a:bodyPr spcFirstLastPara="1" vert="horz" wrap="square" lIns="68569" tIns="34275" rIns="68569" bIns="34275" rtlCol="0" anchor="ctr" anchorCtr="0">
            <a:noAutofit/>
          </a:bodyPr>
          <a:lstStyle/>
          <a:p>
            <a:pPr>
              <a:lnSpc>
                <a:spcPct val="90000"/>
              </a:lnSpc>
              <a:buSzPct val="50000"/>
            </a:pPr>
            <a:r>
              <a:rPr lang="en-US" sz="3600" dirty="0"/>
              <a:t>An argument against using demographic variables as predictors: it can reinforce the bias in training labels</a:t>
            </a:r>
            <a:endParaRPr sz="3600" dirty="0"/>
          </a:p>
        </p:txBody>
      </p:sp>
      <p:sp>
        <p:nvSpPr>
          <p:cNvPr id="198" name="Google Shape;198;p29"/>
          <p:cNvSpPr txBox="1">
            <a:spLocks noGrp="1"/>
          </p:cNvSpPr>
          <p:nvPr>
            <p:ph type="body" idx="1"/>
          </p:nvPr>
        </p:nvSpPr>
        <p:spPr>
          <a:xfrm>
            <a:off x="628650" y="2057400"/>
            <a:ext cx="7772400" cy="4495800"/>
          </a:xfrm>
          <a:prstGeom prst="rect">
            <a:avLst/>
          </a:prstGeom>
          <a:noFill/>
          <a:ln>
            <a:noFill/>
          </a:ln>
        </p:spPr>
        <p:txBody>
          <a:bodyPr spcFirstLastPara="1" vert="horz" wrap="square" lIns="68569" tIns="34275" rIns="68569" bIns="34275" rtlCol="0" anchor="t" anchorCtr="0">
            <a:normAutofit fontScale="62500" lnSpcReduction="20000"/>
          </a:bodyPr>
          <a:lstStyle/>
          <a:p>
            <a:pPr indent="-257175">
              <a:lnSpc>
                <a:spcPct val="170000"/>
              </a:lnSpc>
              <a:spcBef>
                <a:spcPts val="750"/>
              </a:spcBef>
              <a:buClr>
                <a:schemeClr val="dk1"/>
              </a:buClr>
            </a:pPr>
            <a:r>
              <a:rPr lang="en-US" dirty="0"/>
              <a:t>If teachers and school leaders are already making biased decisions based on race (or other demographic variables)…</a:t>
            </a:r>
            <a:endParaRPr dirty="0"/>
          </a:p>
          <a:p>
            <a:pPr indent="-257175">
              <a:lnSpc>
                <a:spcPct val="170000"/>
              </a:lnSpc>
              <a:spcBef>
                <a:spcPts val="750"/>
              </a:spcBef>
              <a:buClr>
                <a:schemeClr val="dk1"/>
              </a:buClr>
            </a:pPr>
            <a:r>
              <a:rPr lang="en-US" dirty="0"/>
              <a:t>What is the likely impact of telling them that a student will perform poorly </a:t>
            </a:r>
            <a:r>
              <a:rPr lang="en-US" b="1" i="1" dirty="0"/>
              <a:t>because of </a:t>
            </a:r>
            <a:r>
              <a:rPr lang="en-US" dirty="0"/>
              <a:t>their race?</a:t>
            </a:r>
            <a:endParaRPr dirty="0"/>
          </a:p>
          <a:p>
            <a:pPr marL="685800" lvl="1" indent="-257175">
              <a:lnSpc>
                <a:spcPct val="170000"/>
              </a:lnSpc>
              <a:spcBef>
                <a:spcPts val="1200"/>
              </a:spcBef>
              <a:buSzPts val="1800"/>
            </a:pPr>
            <a:r>
              <a:rPr lang="en-US" dirty="0"/>
              <a:t>Can reinforce instructor belief that differences in outcomes are due to natural differences between groups and are not worth acting on</a:t>
            </a:r>
            <a:endParaRPr dirty="0"/>
          </a:p>
          <a:p>
            <a:pPr marL="685800" lvl="1" indent="-257175">
              <a:lnSpc>
                <a:spcPct val="170000"/>
              </a:lnSpc>
              <a:spcBef>
                <a:spcPts val="1200"/>
              </a:spcBef>
              <a:buSzPts val="1800"/>
            </a:pPr>
            <a:r>
              <a:rPr lang="en-US" dirty="0"/>
              <a:t>Can create self-fulfilling prophecy, where the instructor believes race causes worse outcomes and therefore acts in ways that bring about that outcome (Pygmalion effect)</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628650" y="304801"/>
            <a:ext cx="7886700" cy="1572920"/>
          </a:xfrm>
          <a:prstGeom prst="rect">
            <a:avLst/>
          </a:prstGeom>
          <a:noFill/>
          <a:ln>
            <a:noFill/>
          </a:ln>
        </p:spPr>
        <p:txBody>
          <a:bodyPr spcFirstLastPara="1" vert="horz" wrap="square" lIns="68569" tIns="34275" rIns="68569" bIns="34275" rtlCol="0" anchor="ctr" anchorCtr="0">
            <a:noAutofit/>
          </a:bodyPr>
          <a:lstStyle/>
          <a:p>
            <a:pPr>
              <a:lnSpc>
                <a:spcPct val="90000"/>
              </a:lnSpc>
              <a:buSzPct val="50000"/>
            </a:pPr>
            <a:r>
              <a:rPr lang="en-US" sz="3600" dirty="0"/>
              <a:t>An argument against using demographic variables as predictors: it can reduce actionability</a:t>
            </a:r>
            <a:endParaRPr sz="3600" dirty="0"/>
          </a:p>
        </p:txBody>
      </p:sp>
      <p:sp>
        <p:nvSpPr>
          <p:cNvPr id="155" name="Google Shape;155;p21"/>
          <p:cNvSpPr txBox="1">
            <a:spLocks noGrp="1"/>
          </p:cNvSpPr>
          <p:nvPr>
            <p:ph type="body" idx="1"/>
          </p:nvPr>
        </p:nvSpPr>
        <p:spPr>
          <a:xfrm>
            <a:off x="381000" y="2226468"/>
            <a:ext cx="4191000" cy="3945731"/>
          </a:xfrm>
          <a:prstGeom prst="rect">
            <a:avLst/>
          </a:prstGeom>
          <a:noFill/>
          <a:ln>
            <a:noFill/>
          </a:ln>
        </p:spPr>
        <p:txBody>
          <a:bodyPr spcFirstLastPara="1" vert="horz" wrap="square" lIns="68569" tIns="34275" rIns="68569" bIns="34275" rtlCol="0" anchor="t" anchorCtr="0">
            <a:normAutofit fontScale="70000" lnSpcReduction="20000"/>
          </a:bodyPr>
          <a:lstStyle/>
          <a:p>
            <a:pPr indent="-257175">
              <a:lnSpc>
                <a:spcPct val="150000"/>
              </a:lnSpc>
              <a:spcBef>
                <a:spcPts val="750"/>
              </a:spcBef>
              <a:buClr>
                <a:schemeClr val="dk1"/>
              </a:buClr>
            </a:pPr>
            <a:r>
              <a:rPr lang="en-US" dirty="0"/>
              <a:t>A common use of models is in dashboards</a:t>
            </a:r>
            <a:endParaRPr dirty="0"/>
          </a:p>
          <a:p>
            <a:pPr indent="-257175">
              <a:lnSpc>
                <a:spcPct val="150000"/>
              </a:lnSpc>
              <a:spcBef>
                <a:spcPts val="750"/>
              </a:spcBef>
              <a:buClr>
                <a:schemeClr val="dk1"/>
              </a:buClr>
            </a:pPr>
            <a:r>
              <a:rPr lang="en-US" dirty="0"/>
              <a:t>Used by teachers and school leaders to select </a:t>
            </a:r>
            <a:endParaRPr dirty="0"/>
          </a:p>
          <a:p>
            <a:pPr marL="685800" lvl="1" indent="-257175">
              <a:lnSpc>
                <a:spcPct val="150000"/>
              </a:lnSpc>
              <a:spcBef>
                <a:spcPts val="1200"/>
              </a:spcBef>
              <a:buSzPts val="1800"/>
            </a:pPr>
            <a:r>
              <a:rPr lang="en-US" dirty="0"/>
              <a:t>Which students to give interventions</a:t>
            </a:r>
            <a:endParaRPr dirty="0"/>
          </a:p>
          <a:p>
            <a:pPr marL="685800" lvl="1" indent="-257175">
              <a:lnSpc>
                <a:spcPct val="150000"/>
              </a:lnSpc>
              <a:spcBef>
                <a:spcPts val="1200"/>
              </a:spcBef>
              <a:buSzPts val="1800"/>
            </a:pPr>
            <a:r>
              <a:rPr lang="en-US" dirty="0"/>
              <a:t>Which interventions to give them</a:t>
            </a:r>
            <a:endParaRPr dirty="0"/>
          </a:p>
        </p:txBody>
      </p:sp>
      <p:pic>
        <p:nvPicPr>
          <p:cNvPr id="156" name="Google Shape;156;p21"/>
          <p:cNvPicPr preferRelativeResize="0"/>
          <p:nvPr/>
        </p:nvPicPr>
        <p:blipFill rotWithShape="1">
          <a:blip r:embed="rId3">
            <a:alphaModFix/>
          </a:blip>
          <a:srcRect/>
          <a:stretch/>
        </p:blipFill>
        <p:spPr>
          <a:xfrm>
            <a:off x="5105400" y="2288024"/>
            <a:ext cx="3781424" cy="4038600"/>
          </a:xfrm>
          <a:prstGeom prst="rect">
            <a:avLst/>
          </a:prstGeom>
          <a:noFill/>
          <a:ln>
            <a:noFill/>
          </a:ln>
        </p:spPr>
      </p:pic>
      <p:sp>
        <p:nvSpPr>
          <p:cNvPr id="3" name="TextBox 2">
            <a:extLst>
              <a:ext uri="{FF2B5EF4-FFF2-40B4-BE49-F238E27FC236}">
                <a16:creationId xmlns:a16="http://schemas.microsoft.com/office/drawing/2014/main" id="{C3FBF276-6416-441B-2EA5-76E657FEB7D8}"/>
              </a:ext>
            </a:extLst>
          </p:cNvPr>
          <p:cNvSpPr txBox="1"/>
          <p:nvPr/>
        </p:nvSpPr>
        <p:spPr>
          <a:xfrm>
            <a:off x="7239000" y="1887311"/>
            <a:ext cx="4572000" cy="861774"/>
          </a:xfrm>
          <a:prstGeom prst="rect">
            <a:avLst/>
          </a:prstGeom>
          <a:noFill/>
        </p:spPr>
        <p:txBody>
          <a:bodyPr wrap="square">
            <a:spAutoFit/>
          </a:bodyPr>
          <a:lstStyle/>
          <a:p>
            <a:r>
              <a:rPr lang="en-US" sz="1400" dirty="0">
                <a:solidFill>
                  <a:srgbClr val="FF0000"/>
                </a:solidFill>
                <a:latin typeface="Roboto" panose="02000000000000000000" pitchFamily="2" charset="0"/>
              </a:rPr>
              <a:t>Example Fake Data</a:t>
            </a:r>
            <a:endParaRPr lang="en-US" dirty="0"/>
          </a:p>
          <a:p>
            <a:br>
              <a:rPr lang="en-US"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in Garcia (2016)</a:t>
            </a:r>
          </a:p>
        </p:txBody>
      </p:sp>
      <p:sp>
        <p:nvSpPr>
          <p:cNvPr id="3" name="Content Placeholder 2"/>
          <p:cNvSpPr>
            <a:spLocks noGrp="1"/>
          </p:cNvSpPr>
          <p:nvPr>
            <p:ph idx="1"/>
          </p:nvPr>
        </p:nvSpPr>
        <p:spPr/>
        <p:txBody>
          <a:bodyPr/>
          <a:lstStyle/>
          <a:p>
            <a:pPr>
              <a:lnSpc>
                <a:spcPct val="150000"/>
              </a:lnSpc>
            </a:pPr>
            <a:r>
              <a:rPr lang="en-US" dirty="0"/>
              <a:t>When a prediction model implicitly discovers bias in existing decision-making and then perpetuates/</a:t>
            </a:r>
            <a:r>
              <a:rPr lang="en-US" dirty="0" err="1"/>
              <a:t>systematicizes</a:t>
            </a:r>
            <a:r>
              <a:rPr lang="en-US" dirty="0"/>
              <a:t>/extends it</a:t>
            </a:r>
          </a:p>
        </p:txBody>
      </p:sp>
    </p:spTree>
    <p:extLst>
      <p:ext uri="{BB962C8B-B14F-4D97-AF65-F5344CB8AC3E}">
        <p14:creationId xmlns:p14="http://schemas.microsoft.com/office/powerpoint/2010/main" val="1598568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578874" y="236830"/>
            <a:ext cx="7886700" cy="1744370"/>
          </a:xfrm>
          <a:prstGeom prst="rect">
            <a:avLst/>
          </a:prstGeom>
          <a:noFill/>
          <a:ln>
            <a:noFill/>
          </a:ln>
        </p:spPr>
        <p:txBody>
          <a:bodyPr spcFirstLastPara="1" vert="horz" wrap="square" lIns="68569" tIns="34275" rIns="68569" bIns="34275" rtlCol="0" anchor="ctr" anchorCtr="0">
            <a:normAutofit/>
          </a:bodyPr>
          <a:lstStyle/>
          <a:p>
            <a:pPr>
              <a:lnSpc>
                <a:spcPct val="90000"/>
              </a:lnSpc>
              <a:buSzPct val="50000"/>
            </a:pPr>
            <a:r>
              <a:rPr lang="en-US" sz="3600" dirty="0"/>
              <a:t>An argument against using demographic variables as predictors: it can reduce actionability</a:t>
            </a:r>
            <a:endParaRPr sz="3600" dirty="0"/>
          </a:p>
        </p:txBody>
      </p:sp>
      <p:sp>
        <p:nvSpPr>
          <p:cNvPr id="162" name="Google Shape;162;p22"/>
          <p:cNvSpPr txBox="1">
            <a:spLocks noGrp="1"/>
          </p:cNvSpPr>
          <p:nvPr>
            <p:ph type="body" idx="1"/>
          </p:nvPr>
        </p:nvSpPr>
        <p:spPr>
          <a:xfrm>
            <a:off x="636024" y="1981200"/>
            <a:ext cx="7772400" cy="4724400"/>
          </a:xfrm>
          <a:prstGeom prst="rect">
            <a:avLst/>
          </a:prstGeom>
          <a:noFill/>
          <a:ln>
            <a:noFill/>
          </a:ln>
        </p:spPr>
        <p:txBody>
          <a:bodyPr spcFirstLastPara="1" vert="horz" wrap="square" lIns="68569" tIns="34275" rIns="68569" bIns="34275" rtlCol="0" anchor="t" anchorCtr="0">
            <a:noAutofit/>
          </a:bodyPr>
          <a:lstStyle/>
          <a:p>
            <a:pPr indent="-257175">
              <a:spcBef>
                <a:spcPts val="750"/>
              </a:spcBef>
              <a:buClr>
                <a:schemeClr val="dk1"/>
              </a:buClr>
            </a:pPr>
            <a:r>
              <a:rPr lang="en-US" sz="2000" dirty="0"/>
              <a:t>Harder to intervene based on a demographic variable than a behavioral or grade variable</a:t>
            </a:r>
            <a:endParaRPr sz="2000" dirty="0"/>
          </a:p>
          <a:p>
            <a:pPr indent="-257175">
              <a:spcBef>
                <a:spcPts val="750"/>
              </a:spcBef>
              <a:buClr>
                <a:schemeClr val="dk1"/>
              </a:buClr>
            </a:pPr>
            <a:r>
              <a:rPr lang="en-US" sz="2000" dirty="0"/>
              <a:t>Demographic variables can correlate with more actionable variables</a:t>
            </a:r>
            <a:endParaRPr sz="2000" dirty="0"/>
          </a:p>
          <a:p>
            <a:pPr indent="-257175">
              <a:spcBef>
                <a:spcPts val="750"/>
              </a:spcBef>
              <a:buClr>
                <a:schemeClr val="dk1"/>
              </a:buClr>
            </a:pPr>
            <a:r>
              <a:rPr lang="en-US" sz="2000" dirty="0"/>
              <a:t>Demographic variables can therefore obscure those more actionable variables</a:t>
            </a:r>
            <a:endParaRPr sz="2000" dirty="0"/>
          </a:p>
          <a:p>
            <a:pPr indent="-257175">
              <a:spcBef>
                <a:spcPts val="750"/>
              </a:spcBef>
              <a:buClr>
                <a:schemeClr val="dk1"/>
              </a:buClr>
            </a:pPr>
            <a:r>
              <a:rPr lang="en-US" sz="2000" dirty="0"/>
              <a:t>Two students with same demographic variables can be at risk for different reasons</a:t>
            </a:r>
            <a:endParaRPr sz="2000" dirty="0"/>
          </a:p>
          <a:p>
            <a:pPr indent="-257175">
              <a:spcBef>
                <a:spcPts val="750"/>
              </a:spcBef>
              <a:buClr>
                <a:schemeClr val="dk1"/>
              </a:buClr>
            </a:pPr>
            <a:r>
              <a:rPr lang="en-US" sz="2000" dirty="0"/>
              <a:t>Using demographic variable as predictor can make it harder to give them individualized support</a:t>
            </a:r>
            <a:endParaRPr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628650" y="609600"/>
            <a:ext cx="7886700" cy="994275"/>
          </a:xfrm>
          <a:prstGeom prst="rect">
            <a:avLst/>
          </a:prstGeom>
          <a:noFill/>
          <a:ln>
            <a:noFill/>
          </a:ln>
        </p:spPr>
        <p:txBody>
          <a:bodyPr spcFirstLastPara="1" vert="horz" wrap="square" lIns="68569" tIns="34275" rIns="68569" bIns="34275" rtlCol="0" anchor="ctr" anchorCtr="0">
            <a:normAutofit/>
          </a:bodyPr>
          <a:lstStyle/>
          <a:p>
            <a:pPr>
              <a:lnSpc>
                <a:spcPct val="90000"/>
              </a:lnSpc>
              <a:buSzPts val="1800"/>
            </a:pPr>
            <a:r>
              <a:rPr lang="en-US" dirty="0"/>
              <a:t>Summary</a:t>
            </a:r>
            <a:endParaRPr dirty="0"/>
          </a:p>
        </p:txBody>
      </p:sp>
      <p:sp>
        <p:nvSpPr>
          <p:cNvPr id="241" name="Google Shape;241;p35"/>
          <p:cNvSpPr txBox="1">
            <a:spLocks noGrp="1"/>
          </p:cNvSpPr>
          <p:nvPr>
            <p:ph type="body" idx="1"/>
          </p:nvPr>
        </p:nvSpPr>
        <p:spPr>
          <a:xfrm>
            <a:off x="628650" y="1676400"/>
            <a:ext cx="7886700" cy="4021931"/>
          </a:xfrm>
          <a:prstGeom prst="rect">
            <a:avLst/>
          </a:prstGeom>
          <a:noFill/>
          <a:ln>
            <a:noFill/>
          </a:ln>
        </p:spPr>
        <p:txBody>
          <a:bodyPr spcFirstLastPara="1" vert="horz" wrap="square" lIns="68569" tIns="34275" rIns="68569" bIns="34275" rtlCol="0" anchor="t" anchorCtr="0">
            <a:normAutofit fontScale="77500" lnSpcReduction="20000"/>
          </a:bodyPr>
          <a:lstStyle/>
          <a:p>
            <a:pPr indent="-257175">
              <a:lnSpc>
                <a:spcPct val="150000"/>
              </a:lnSpc>
              <a:spcBef>
                <a:spcPts val="750"/>
              </a:spcBef>
              <a:buClr>
                <a:schemeClr val="dk1"/>
              </a:buClr>
            </a:pPr>
            <a:r>
              <a:rPr lang="en-US" dirty="0"/>
              <a:t>There are several good reasons to avoid using demographic data as predictors</a:t>
            </a:r>
            <a:endParaRPr dirty="0"/>
          </a:p>
          <a:p>
            <a:pPr marL="685800" lvl="1" indent="-257175">
              <a:lnSpc>
                <a:spcPct val="150000"/>
              </a:lnSpc>
              <a:spcBef>
                <a:spcPts val="1200"/>
              </a:spcBef>
              <a:buSzPts val="1800"/>
            </a:pPr>
            <a:r>
              <a:rPr lang="en-US" dirty="0"/>
              <a:t>Reduced actionability</a:t>
            </a:r>
            <a:endParaRPr dirty="0"/>
          </a:p>
          <a:p>
            <a:pPr marL="685800" lvl="1" indent="-257175">
              <a:lnSpc>
                <a:spcPct val="150000"/>
              </a:lnSpc>
              <a:spcBef>
                <a:spcPts val="1200"/>
              </a:spcBef>
              <a:buSzPts val="1800"/>
            </a:pPr>
            <a:r>
              <a:rPr lang="en-US" dirty="0"/>
              <a:t>Less ability to see if intervention is working</a:t>
            </a:r>
            <a:endParaRPr dirty="0"/>
          </a:p>
          <a:p>
            <a:pPr marL="685800" lvl="1" indent="-257175">
              <a:lnSpc>
                <a:spcPct val="150000"/>
              </a:lnSpc>
              <a:spcBef>
                <a:spcPts val="1200"/>
              </a:spcBef>
              <a:buSzPts val="1800"/>
            </a:pPr>
            <a:r>
              <a:rPr lang="en-US" dirty="0"/>
              <a:t>Less effective prediction for atypical members of demographic group</a:t>
            </a:r>
            <a:endParaRPr dirty="0"/>
          </a:p>
          <a:p>
            <a:pPr marL="685800" lvl="1" indent="-257175">
              <a:lnSpc>
                <a:spcPct val="150000"/>
              </a:lnSpc>
              <a:spcBef>
                <a:spcPts val="1200"/>
              </a:spcBef>
              <a:buSzPts val="1800"/>
            </a:pPr>
            <a:r>
              <a:rPr lang="en-US" dirty="0"/>
              <a:t>Can reinforce bias in training labels</a:t>
            </a:r>
            <a:endParaRPr dirty="0"/>
          </a:p>
          <a:p>
            <a:pPr indent="-171450">
              <a:lnSpc>
                <a:spcPct val="90000"/>
              </a:lnSpc>
              <a:spcBef>
                <a:spcPts val="750"/>
              </a:spcBef>
              <a:buClr>
                <a:schemeClr val="dk1"/>
              </a:buClr>
              <a:buNone/>
            </a:pPr>
            <a:endParaRPr dirty="0"/>
          </a:p>
          <a:p>
            <a:pPr marL="685800" lvl="1" indent="-171450">
              <a:lnSpc>
                <a:spcPct val="90000"/>
              </a:lnSpc>
              <a:spcBef>
                <a:spcPts val="1200"/>
              </a:spcBef>
              <a:buSzPts val="1800"/>
              <a:buNone/>
            </a:pP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a:spLocks noGrp="1"/>
          </p:cNvSpPr>
          <p:nvPr>
            <p:ph type="title"/>
          </p:nvPr>
        </p:nvSpPr>
        <p:spPr>
          <a:xfrm>
            <a:off x="628650" y="609600"/>
            <a:ext cx="7886700" cy="1287170"/>
          </a:xfrm>
          <a:prstGeom prst="rect">
            <a:avLst/>
          </a:prstGeom>
          <a:noFill/>
          <a:ln>
            <a:noFill/>
          </a:ln>
        </p:spPr>
        <p:txBody>
          <a:bodyPr spcFirstLastPara="1" vert="horz" wrap="square" lIns="68569" tIns="34275" rIns="68569" bIns="34275" rtlCol="0" anchor="ctr" anchorCtr="0">
            <a:normAutofit/>
          </a:bodyPr>
          <a:lstStyle/>
          <a:p>
            <a:pPr>
              <a:lnSpc>
                <a:spcPct val="90000"/>
              </a:lnSpc>
              <a:buSzPts val="1800"/>
            </a:pPr>
            <a:r>
              <a:rPr lang="en-US" dirty="0"/>
              <a:t>Still valuable to use demographic variables in other ways</a:t>
            </a:r>
            <a:endParaRPr dirty="0"/>
          </a:p>
        </p:txBody>
      </p:sp>
      <p:sp>
        <p:nvSpPr>
          <p:cNvPr id="247" name="Google Shape;247;p36"/>
          <p:cNvSpPr txBox="1">
            <a:spLocks noGrp="1"/>
          </p:cNvSpPr>
          <p:nvPr>
            <p:ph type="body" idx="1"/>
          </p:nvPr>
        </p:nvSpPr>
        <p:spPr>
          <a:xfrm>
            <a:off x="628650" y="2226469"/>
            <a:ext cx="7886700" cy="3263400"/>
          </a:xfrm>
          <a:prstGeom prst="rect">
            <a:avLst/>
          </a:prstGeom>
          <a:noFill/>
          <a:ln>
            <a:noFill/>
          </a:ln>
        </p:spPr>
        <p:txBody>
          <a:bodyPr spcFirstLastPara="1" vert="horz" wrap="square" lIns="68569" tIns="34275" rIns="68569" bIns="34275" rtlCol="0" anchor="t" anchorCtr="0">
            <a:normAutofit fontScale="92500" lnSpcReduction="20000"/>
          </a:bodyPr>
          <a:lstStyle/>
          <a:p>
            <a:pPr indent="-257175">
              <a:lnSpc>
                <a:spcPct val="150000"/>
              </a:lnSpc>
              <a:spcBef>
                <a:spcPts val="750"/>
              </a:spcBef>
              <a:buClr>
                <a:schemeClr val="dk1"/>
              </a:buClr>
            </a:pPr>
            <a:r>
              <a:rPr lang="en-US" dirty="0"/>
              <a:t>To test if models are biased and in fairness audits (Digital Promise, 2021)</a:t>
            </a:r>
            <a:endParaRPr dirty="0"/>
          </a:p>
          <a:p>
            <a:pPr indent="-257175">
              <a:lnSpc>
                <a:spcPct val="150000"/>
              </a:lnSpc>
              <a:spcBef>
                <a:spcPts val="750"/>
              </a:spcBef>
              <a:buClr>
                <a:schemeClr val="dk1"/>
              </a:buClr>
            </a:pPr>
            <a:r>
              <a:rPr lang="en-US" dirty="0"/>
              <a:t>To make models less biased (Agarwal et al., 2018; Zafar et al., 2019; Vasquez Verdugo et al., 2022)</a:t>
            </a:r>
          </a:p>
          <a:p>
            <a:pPr indent="-257175">
              <a:lnSpc>
                <a:spcPct val="90000"/>
              </a:lnSpc>
              <a:spcBef>
                <a:spcPts val="750"/>
              </a:spcBef>
              <a:buClr>
                <a:schemeClr val="dk1"/>
              </a:buClr>
            </a:pPr>
            <a:endParaRPr lang="en-US" dirty="0"/>
          </a:p>
          <a:p>
            <a:pPr marL="685800" lvl="1" indent="-171450">
              <a:lnSpc>
                <a:spcPct val="90000"/>
              </a:lnSpc>
              <a:spcBef>
                <a:spcPts val="1200"/>
              </a:spcBef>
              <a:buSzPts val="1800"/>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E925-950C-CCD8-4D58-71A57CE26339}"/>
              </a:ext>
            </a:extLst>
          </p:cNvPr>
          <p:cNvSpPr>
            <a:spLocks noGrp="1"/>
          </p:cNvSpPr>
          <p:nvPr>
            <p:ph type="title"/>
          </p:nvPr>
        </p:nvSpPr>
        <p:spPr/>
        <p:txBody>
          <a:bodyPr>
            <a:normAutofit/>
          </a:bodyPr>
          <a:lstStyle/>
          <a:p>
            <a:r>
              <a:rPr lang="en-US" dirty="0"/>
              <a:t>Data Rebalancing</a:t>
            </a:r>
          </a:p>
        </p:txBody>
      </p:sp>
      <p:sp>
        <p:nvSpPr>
          <p:cNvPr id="3" name="Content Placeholder 2">
            <a:extLst>
              <a:ext uri="{FF2B5EF4-FFF2-40B4-BE49-F238E27FC236}">
                <a16:creationId xmlns:a16="http://schemas.microsoft.com/office/drawing/2014/main" id="{721A5B95-8479-C1B5-F4B6-CCA59E4E4860}"/>
              </a:ext>
            </a:extLst>
          </p:cNvPr>
          <p:cNvSpPr>
            <a:spLocks noGrp="1"/>
          </p:cNvSpPr>
          <p:nvPr>
            <p:ph idx="1"/>
          </p:nvPr>
        </p:nvSpPr>
        <p:spPr>
          <a:xfrm>
            <a:off x="715911" y="1676400"/>
            <a:ext cx="7943850" cy="3737372"/>
          </a:xfrm>
        </p:spPr>
        <p:txBody>
          <a:bodyPr>
            <a:normAutofit fontScale="85000" lnSpcReduction="10000"/>
          </a:bodyPr>
          <a:lstStyle/>
          <a:p>
            <a:pPr>
              <a:lnSpc>
                <a:spcPct val="160000"/>
              </a:lnSpc>
            </a:pPr>
            <a:r>
              <a:rPr lang="en-US" dirty="0"/>
              <a:t>If one group much less common than another in data set.</a:t>
            </a:r>
          </a:p>
          <a:p>
            <a:pPr>
              <a:lnSpc>
                <a:spcPct val="160000"/>
              </a:lnSpc>
            </a:pPr>
            <a:r>
              <a:rPr lang="en-US" dirty="0"/>
              <a:t>Use methods like SMOTE (Fernandez et al., 2018) or data cloning to create more balanced data set.</a:t>
            </a:r>
          </a:p>
          <a:p>
            <a:pPr>
              <a:lnSpc>
                <a:spcPct val="160000"/>
              </a:lnSpc>
            </a:pPr>
            <a:r>
              <a:rPr lang="en-US" dirty="0"/>
              <a:t>But can only address biases due to unbalanced data.</a:t>
            </a:r>
          </a:p>
        </p:txBody>
      </p:sp>
    </p:spTree>
    <p:extLst>
      <p:ext uri="{BB962C8B-B14F-4D97-AF65-F5344CB8AC3E}">
        <p14:creationId xmlns:p14="http://schemas.microsoft.com/office/powerpoint/2010/main" val="205543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E925-950C-CCD8-4D58-71A57CE26339}"/>
              </a:ext>
            </a:extLst>
          </p:cNvPr>
          <p:cNvSpPr>
            <a:spLocks noGrp="1"/>
          </p:cNvSpPr>
          <p:nvPr>
            <p:ph type="title"/>
          </p:nvPr>
        </p:nvSpPr>
        <p:spPr/>
        <p:txBody>
          <a:bodyPr>
            <a:normAutofit/>
          </a:bodyPr>
          <a:lstStyle/>
          <a:p>
            <a:r>
              <a:rPr lang="en-US" dirty="0"/>
              <a:t>Cost-sensitive classification</a:t>
            </a:r>
          </a:p>
        </p:txBody>
      </p:sp>
      <p:sp>
        <p:nvSpPr>
          <p:cNvPr id="3" name="Content Placeholder 2">
            <a:extLst>
              <a:ext uri="{FF2B5EF4-FFF2-40B4-BE49-F238E27FC236}">
                <a16:creationId xmlns:a16="http://schemas.microsoft.com/office/drawing/2014/main" id="{721A5B95-8479-C1B5-F4B6-CCA59E4E4860}"/>
              </a:ext>
            </a:extLst>
          </p:cNvPr>
          <p:cNvSpPr>
            <a:spLocks noGrp="1"/>
          </p:cNvSpPr>
          <p:nvPr>
            <p:ph idx="1"/>
          </p:nvPr>
        </p:nvSpPr>
        <p:spPr>
          <a:xfrm>
            <a:off x="838200" y="1752600"/>
            <a:ext cx="7800975" cy="4108847"/>
          </a:xfrm>
        </p:spPr>
        <p:txBody>
          <a:bodyPr>
            <a:normAutofit fontScale="77500" lnSpcReduction="20000"/>
          </a:bodyPr>
          <a:lstStyle/>
          <a:p>
            <a:pPr>
              <a:lnSpc>
                <a:spcPct val="160000"/>
              </a:lnSpc>
            </a:pPr>
            <a:r>
              <a:rPr lang="en-US" dirty="0"/>
              <a:t>Overweight errors on data points from groups where model performs less well.</a:t>
            </a:r>
          </a:p>
          <a:p>
            <a:pPr>
              <a:lnSpc>
                <a:spcPct val="160000"/>
              </a:lnSpc>
            </a:pPr>
            <a:r>
              <a:rPr lang="en-US" dirty="0"/>
              <a:t>Can be used to improve balance of model accuracy between groups of learners.</a:t>
            </a:r>
          </a:p>
          <a:p>
            <a:pPr>
              <a:lnSpc>
                <a:spcPct val="160000"/>
              </a:lnSpc>
            </a:pPr>
            <a:r>
              <a:rPr lang="en-US" dirty="0"/>
              <a:t>Some demonstrations of usefulness for algorithmic bias (Agarwal et al., 2018), including in education (Vasquez Verdugo et al., 2022).</a:t>
            </a:r>
          </a:p>
        </p:txBody>
      </p:sp>
    </p:spTree>
    <p:extLst>
      <p:ext uri="{BB962C8B-B14F-4D97-AF65-F5344CB8AC3E}">
        <p14:creationId xmlns:p14="http://schemas.microsoft.com/office/powerpoint/2010/main" val="186127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50DC-0496-F749-A89C-18E8ED86D580}"/>
              </a:ext>
            </a:extLst>
          </p:cNvPr>
          <p:cNvSpPr>
            <a:spLocks noGrp="1"/>
          </p:cNvSpPr>
          <p:nvPr>
            <p:ph type="title"/>
          </p:nvPr>
        </p:nvSpPr>
        <p:spPr/>
        <p:txBody>
          <a:bodyPr>
            <a:normAutofit/>
          </a:bodyPr>
          <a:lstStyle/>
          <a:p>
            <a:r>
              <a:rPr lang="en-US" dirty="0"/>
              <a:t>Bottom line</a:t>
            </a:r>
          </a:p>
        </p:txBody>
      </p:sp>
      <p:sp>
        <p:nvSpPr>
          <p:cNvPr id="3" name="Content Placeholder 2">
            <a:extLst>
              <a:ext uri="{FF2B5EF4-FFF2-40B4-BE49-F238E27FC236}">
                <a16:creationId xmlns:a16="http://schemas.microsoft.com/office/drawing/2014/main" id="{B68734C7-E670-AC7C-1D77-10A1C7BF3E51}"/>
              </a:ext>
            </a:extLst>
          </p:cNvPr>
          <p:cNvSpPr>
            <a:spLocks noGrp="1"/>
          </p:cNvSpPr>
          <p:nvPr>
            <p:ph idx="1"/>
          </p:nvPr>
        </p:nvSpPr>
        <p:spPr/>
        <p:txBody>
          <a:bodyPr>
            <a:normAutofit lnSpcReduction="10000"/>
          </a:bodyPr>
          <a:lstStyle/>
          <a:p>
            <a:pPr>
              <a:lnSpc>
                <a:spcPct val="150000"/>
              </a:lnSpc>
            </a:pPr>
            <a:r>
              <a:rPr lang="en-US" dirty="0"/>
              <a:t>Important to check if models are algorithmically biased.</a:t>
            </a:r>
          </a:p>
          <a:p>
            <a:pPr>
              <a:lnSpc>
                <a:spcPct val="150000"/>
              </a:lnSpc>
            </a:pPr>
            <a:r>
              <a:rPr lang="en-US" dirty="0"/>
              <a:t>If we determine that they are, we can make them better.</a:t>
            </a:r>
          </a:p>
          <a:p>
            <a:pPr>
              <a:lnSpc>
                <a:spcPct val="150000"/>
              </a:lnSpc>
            </a:pPr>
            <a:r>
              <a:rPr lang="en-US" dirty="0"/>
              <a:t>But using demographic variables as predictors may not be the best way.</a:t>
            </a:r>
          </a:p>
        </p:txBody>
      </p:sp>
    </p:spTree>
    <p:extLst>
      <p:ext uri="{BB962C8B-B14F-4D97-AF65-F5344CB8AC3E}">
        <p14:creationId xmlns:p14="http://schemas.microsoft.com/office/powerpoint/2010/main" val="3164100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AB336-BD75-BC16-3F18-DE50FA2C6C7A}"/>
              </a:ext>
            </a:extLst>
          </p:cNvPr>
          <p:cNvSpPr>
            <a:spLocks noGrp="1"/>
          </p:cNvSpPr>
          <p:nvPr>
            <p:ph type="title"/>
          </p:nvPr>
        </p:nvSpPr>
        <p:spPr/>
        <p:txBody>
          <a:bodyPr/>
          <a:lstStyle/>
          <a:p>
            <a:r>
              <a:rPr lang="en-US" dirty="0"/>
              <a:t>Thoughts? Questions?</a:t>
            </a:r>
          </a:p>
        </p:txBody>
      </p:sp>
      <p:sp>
        <p:nvSpPr>
          <p:cNvPr id="3" name="Content Placeholder 2">
            <a:extLst>
              <a:ext uri="{FF2B5EF4-FFF2-40B4-BE49-F238E27FC236}">
                <a16:creationId xmlns:a16="http://schemas.microsoft.com/office/drawing/2014/main" id="{1D480931-7618-A4E3-192B-C94DF9A065D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24709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towards preventing </a:t>
            </a:r>
            <a:br>
              <a:rPr lang="en-US" dirty="0"/>
            </a:br>
            <a:r>
              <a:rPr lang="en-US" dirty="0"/>
              <a:t>algorithmic bias </a:t>
            </a:r>
          </a:p>
        </p:txBody>
      </p:sp>
      <p:sp>
        <p:nvSpPr>
          <p:cNvPr id="3" name="Content Placeholder 2"/>
          <p:cNvSpPr>
            <a:spLocks noGrp="1"/>
          </p:cNvSpPr>
          <p:nvPr>
            <p:ph idx="1"/>
          </p:nvPr>
        </p:nvSpPr>
        <p:spPr>
          <a:xfrm>
            <a:off x="457200" y="2057399"/>
            <a:ext cx="8229600" cy="4525963"/>
          </a:xfrm>
        </p:spPr>
        <p:txBody>
          <a:bodyPr>
            <a:normAutofit/>
          </a:bodyPr>
          <a:lstStyle/>
          <a:p>
            <a:r>
              <a:rPr lang="en-US" dirty="0"/>
              <a:t>Make sure data sets are actually representative</a:t>
            </a:r>
          </a:p>
          <a:p>
            <a:endParaRPr lang="en-US" dirty="0"/>
          </a:p>
        </p:txBody>
      </p:sp>
    </p:spTree>
    <p:extLst>
      <p:ext uri="{BB962C8B-B14F-4D97-AF65-F5344CB8AC3E}">
        <p14:creationId xmlns:p14="http://schemas.microsoft.com/office/powerpoint/2010/main" val="103363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5"/>
          <p:cNvSpPr txBox="1">
            <a:spLocks noGrp="1"/>
          </p:cNvSpPr>
          <p:nvPr>
            <p:ph type="title"/>
          </p:nvPr>
        </p:nvSpPr>
        <p:spPr>
          <a:xfrm>
            <a:off x="277287" y="609600"/>
            <a:ext cx="8520600" cy="685800"/>
          </a:xfrm>
          <a:prstGeom prst="rect">
            <a:avLst/>
          </a:prstGeom>
        </p:spPr>
        <p:txBody>
          <a:bodyPr spcFirstLastPara="1" vert="horz" wrap="square" lIns="91425" tIns="91425" rIns="91425" bIns="91425" rtlCol="0" anchor="t" anchorCtr="0">
            <a:normAutofit fontScale="90000"/>
          </a:bodyPr>
          <a:lstStyle/>
          <a:p>
            <a:pPr algn="l"/>
            <a:r>
              <a:rPr lang="en" dirty="0"/>
              <a:t>Improve Data Collection</a:t>
            </a:r>
            <a:endParaRPr dirty="0"/>
          </a:p>
        </p:txBody>
      </p:sp>
      <p:sp>
        <p:nvSpPr>
          <p:cNvPr id="363" name="Google Shape;363;p45"/>
          <p:cNvSpPr txBox="1">
            <a:spLocks noGrp="1"/>
          </p:cNvSpPr>
          <p:nvPr>
            <p:ph type="body" idx="1"/>
          </p:nvPr>
        </p:nvSpPr>
        <p:spPr>
          <a:xfrm>
            <a:off x="311700" y="1752600"/>
            <a:ext cx="8520600" cy="4800600"/>
          </a:xfrm>
          <a:prstGeom prst="rect">
            <a:avLst/>
          </a:prstGeom>
        </p:spPr>
        <p:txBody>
          <a:bodyPr spcFirstLastPara="1" vert="horz" wrap="square" lIns="91425" tIns="91425" rIns="91425" bIns="91425" rtlCol="0" anchor="t" anchorCtr="0">
            <a:normAutofit fontScale="92500" lnSpcReduction="10000"/>
          </a:bodyPr>
          <a:lstStyle/>
          <a:p>
            <a:pPr>
              <a:lnSpc>
                <a:spcPct val="170000"/>
              </a:lnSpc>
            </a:pPr>
            <a:r>
              <a:rPr lang="en" sz="2400" dirty="0"/>
              <a:t>Collect data when possible on gender, race, ethnicity, native language (or at least second-language status), national origin, and parental education background.</a:t>
            </a:r>
            <a:endParaRPr sz="2400" dirty="0"/>
          </a:p>
          <a:p>
            <a:pPr>
              <a:lnSpc>
                <a:spcPct val="170000"/>
              </a:lnSpc>
              <a:spcBef>
                <a:spcPts val="1000"/>
              </a:spcBef>
            </a:pPr>
            <a:r>
              <a:rPr lang="en" sz="2400" dirty="0"/>
              <a:t>There is not yet sufficient evidence about disability status, dialect, socioeconomic status, urbanicity, national region, religious minority status, or mobility, to make broad recommendations.</a:t>
            </a:r>
            <a:endParaRPr sz="2400" dirty="0"/>
          </a:p>
          <a:p>
            <a:pPr lvl="1">
              <a:lnSpc>
                <a:spcPct val="170000"/>
              </a:lnSpc>
              <a:spcBef>
                <a:spcPts val="1000"/>
              </a:spcBef>
            </a:pPr>
            <a:r>
              <a:rPr lang="en" sz="2400" dirty="0"/>
              <a:t>But this is due to the lack of research on these aspects of identity!</a:t>
            </a:r>
            <a:endParaRPr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p45"/>
          <p:cNvSpPr txBox="1">
            <a:spLocks noGrp="1"/>
          </p:cNvSpPr>
          <p:nvPr>
            <p:ph type="body" idx="1"/>
          </p:nvPr>
        </p:nvSpPr>
        <p:spPr>
          <a:xfrm>
            <a:off x="311700" y="2009724"/>
            <a:ext cx="8520600" cy="4224575"/>
          </a:xfrm>
          <a:prstGeom prst="rect">
            <a:avLst/>
          </a:prstGeom>
        </p:spPr>
        <p:txBody>
          <a:bodyPr spcFirstLastPara="1" vert="horz" wrap="square" lIns="91425" tIns="91425" rIns="91425" bIns="91425" rtlCol="0" anchor="t" anchorCtr="0">
            <a:normAutofit/>
          </a:bodyPr>
          <a:lstStyle/>
          <a:p>
            <a:pPr>
              <a:lnSpc>
                <a:spcPct val="150000"/>
              </a:lnSpc>
            </a:pPr>
            <a:r>
              <a:rPr lang="en-US" sz="2400" dirty="0"/>
              <a:t>Understand learners in terms of the categories they use to describe themselves</a:t>
            </a:r>
          </a:p>
          <a:p>
            <a:pPr>
              <a:lnSpc>
                <a:spcPct val="150000"/>
              </a:lnSpc>
            </a:pPr>
            <a:r>
              <a:rPr lang="en-US" sz="2400" dirty="0"/>
              <a:t>Check for algorithmic bias in terms of these categories</a:t>
            </a:r>
          </a:p>
          <a:p>
            <a:pPr>
              <a:lnSpc>
                <a:spcPct val="150000"/>
              </a:lnSpc>
            </a:pPr>
            <a:r>
              <a:rPr lang="en-US" sz="2400" dirty="0"/>
              <a:t>See </a:t>
            </a:r>
            <a:r>
              <a:rPr lang="en-US" sz="2400" dirty="0" err="1"/>
              <a:t>Belitz</a:t>
            </a:r>
            <a:r>
              <a:rPr lang="en-US" sz="2400" dirty="0"/>
              <a:t> et al. (2023)</a:t>
            </a:r>
          </a:p>
          <a:p>
            <a:endParaRPr lang="en-US" dirty="0"/>
          </a:p>
          <a:p>
            <a:pPr marL="0" indent="0">
              <a:spcBef>
                <a:spcPts val="1000"/>
              </a:spcBef>
              <a:spcAft>
                <a:spcPts val="1200"/>
              </a:spcAft>
              <a:buNone/>
            </a:pPr>
            <a:endParaRPr dirty="0"/>
          </a:p>
        </p:txBody>
      </p:sp>
      <p:sp>
        <p:nvSpPr>
          <p:cNvPr id="4" name="Title 1">
            <a:extLst>
              <a:ext uri="{FF2B5EF4-FFF2-40B4-BE49-F238E27FC236}">
                <a16:creationId xmlns:a16="http://schemas.microsoft.com/office/drawing/2014/main" id="{DF98408E-DE12-E5FE-9DC0-7136199E3617}"/>
              </a:ext>
            </a:extLst>
          </p:cNvPr>
          <p:cNvSpPr>
            <a:spLocks noGrp="1"/>
          </p:cNvSpPr>
          <p:nvPr>
            <p:ph type="title"/>
          </p:nvPr>
        </p:nvSpPr>
        <p:spPr>
          <a:xfrm>
            <a:off x="457200" y="274638"/>
            <a:ext cx="8229600" cy="1143000"/>
          </a:xfrm>
        </p:spPr>
        <p:txBody>
          <a:bodyPr>
            <a:normAutofit fontScale="90000"/>
          </a:bodyPr>
          <a:lstStyle/>
          <a:p>
            <a:r>
              <a:rPr lang="en-US" dirty="0"/>
              <a:t>Steps towards preventing </a:t>
            </a:r>
            <a:br>
              <a:rPr lang="en-US" dirty="0"/>
            </a:br>
            <a:r>
              <a:rPr lang="en-US" dirty="0"/>
              <a:t>algorithmic bias </a:t>
            </a:r>
          </a:p>
        </p:txBody>
      </p:sp>
    </p:spTree>
    <p:extLst>
      <p:ext uri="{BB962C8B-B14F-4D97-AF65-F5344CB8AC3E}">
        <p14:creationId xmlns:p14="http://schemas.microsoft.com/office/powerpoint/2010/main" val="190396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A5C3-C8ED-423F-BFAF-76D01CB45029}"/>
              </a:ext>
            </a:extLst>
          </p:cNvPr>
          <p:cNvSpPr>
            <a:spLocks noGrp="1"/>
          </p:cNvSpPr>
          <p:nvPr>
            <p:ph type="title"/>
          </p:nvPr>
        </p:nvSpPr>
        <p:spPr/>
        <p:txBody>
          <a:bodyPr>
            <a:normAutofit fontScale="90000"/>
          </a:bodyPr>
          <a:lstStyle/>
          <a:p>
            <a:r>
              <a:rPr lang="en-US" dirty="0"/>
              <a:t>Definition in Friedman &amp; Nussbaum (1996)</a:t>
            </a:r>
          </a:p>
        </p:txBody>
      </p:sp>
      <p:sp>
        <p:nvSpPr>
          <p:cNvPr id="3" name="Content Placeholder 2">
            <a:extLst>
              <a:ext uri="{FF2B5EF4-FFF2-40B4-BE49-F238E27FC236}">
                <a16:creationId xmlns:a16="http://schemas.microsoft.com/office/drawing/2014/main" id="{101366E4-487A-4864-B288-4257AAC7BF24}"/>
              </a:ext>
            </a:extLst>
          </p:cNvPr>
          <p:cNvSpPr>
            <a:spLocks noGrp="1"/>
          </p:cNvSpPr>
          <p:nvPr>
            <p:ph idx="1"/>
          </p:nvPr>
        </p:nvSpPr>
        <p:spPr/>
        <p:txBody>
          <a:bodyPr/>
          <a:lstStyle/>
          <a:p>
            <a:pPr>
              <a:lnSpc>
                <a:spcPct val="150000"/>
              </a:lnSpc>
            </a:pPr>
            <a:r>
              <a:rPr lang="en-US" dirty="0"/>
              <a:t>Biased computer systems “</a:t>
            </a:r>
            <a:r>
              <a:rPr lang="en-US" i="1" dirty="0"/>
              <a:t>systematically</a:t>
            </a:r>
            <a:r>
              <a:rPr lang="en-US" dirty="0"/>
              <a:t> and </a:t>
            </a:r>
            <a:r>
              <a:rPr lang="en-US" i="1" dirty="0"/>
              <a:t>unfairly discriminate</a:t>
            </a:r>
            <a:r>
              <a:rPr lang="en-US" dirty="0"/>
              <a:t> against individuals or groups of individuals in favor of others.</a:t>
            </a:r>
          </a:p>
          <a:p>
            <a:endParaRPr lang="en-US" dirty="0"/>
          </a:p>
        </p:txBody>
      </p:sp>
    </p:spTree>
    <p:extLst>
      <p:ext uri="{BB962C8B-B14F-4D97-AF65-F5344CB8AC3E}">
        <p14:creationId xmlns:p14="http://schemas.microsoft.com/office/powerpoint/2010/main" val="939928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towards preventing </a:t>
            </a:r>
            <a:br>
              <a:rPr lang="en-US" dirty="0"/>
            </a:br>
            <a:r>
              <a:rPr lang="en-US" dirty="0"/>
              <a:t>algorithmic bias </a:t>
            </a: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a:lnSpc>
                <a:spcPct val="150000"/>
              </a:lnSpc>
            </a:pPr>
            <a:r>
              <a:rPr lang="en-US" dirty="0"/>
              <a:t>Avoid using demographic variables as predictors (GDPR)</a:t>
            </a:r>
          </a:p>
          <a:p>
            <a:pPr>
              <a:lnSpc>
                <a:spcPct val="150000"/>
              </a:lnSpc>
            </a:pPr>
            <a:r>
              <a:rPr lang="en-US" dirty="0"/>
              <a:t>Broaden the community of people developing models (Garcia, 2016)</a:t>
            </a:r>
          </a:p>
          <a:p>
            <a:pPr>
              <a:lnSpc>
                <a:spcPct val="150000"/>
              </a:lnSpc>
            </a:pPr>
            <a:r>
              <a:rPr lang="en-US" dirty="0"/>
              <a:t>Predict outcomes that are not biased – example given of predicting violent crime (less biased) instead of predicting all crime (more biased) (Corbett-Davies et al., 2017)</a:t>
            </a:r>
          </a:p>
          <a:p>
            <a:endParaRPr lang="en-US" dirty="0"/>
          </a:p>
        </p:txBody>
      </p:sp>
    </p:spTree>
    <p:extLst>
      <p:ext uri="{BB962C8B-B14F-4D97-AF65-F5344CB8AC3E}">
        <p14:creationId xmlns:p14="http://schemas.microsoft.com/office/powerpoint/2010/main" val="2388898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towards preventing </a:t>
            </a:r>
            <a:br>
              <a:rPr lang="en-US" dirty="0"/>
            </a:br>
            <a:r>
              <a:rPr lang="en-US" dirty="0"/>
              <a:t>algorithmic bias </a:t>
            </a:r>
          </a:p>
        </p:txBody>
      </p:sp>
      <p:sp>
        <p:nvSpPr>
          <p:cNvPr id="3" name="Content Placeholder 2"/>
          <p:cNvSpPr>
            <a:spLocks noGrp="1"/>
          </p:cNvSpPr>
          <p:nvPr>
            <p:ph idx="1"/>
          </p:nvPr>
        </p:nvSpPr>
        <p:spPr/>
        <p:txBody>
          <a:bodyPr>
            <a:normAutofit/>
          </a:bodyPr>
          <a:lstStyle/>
          <a:p>
            <a:pPr>
              <a:lnSpc>
                <a:spcPct val="150000"/>
              </a:lnSpc>
            </a:pPr>
            <a:r>
              <a:rPr lang="en-US" sz="2800" dirty="0"/>
              <a:t>“Right to explanation </a:t>
            </a:r>
            <a:r>
              <a:rPr lang="en-US" sz="2800" dirty="0">
                <a:solidFill>
                  <a:srgbClr val="FF0000"/>
                </a:solidFill>
              </a:rPr>
              <a:t>[</a:t>
            </a:r>
            <a:r>
              <a:rPr lang="en-US" sz="2800" dirty="0" err="1">
                <a:solidFill>
                  <a:srgbClr val="FF0000"/>
                </a:solidFill>
              </a:rPr>
              <a:t>xAI</a:t>
            </a:r>
            <a:r>
              <a:rPr lang="en-US" sz="2800" dirty="0">
                <a:solidFill>
                  <a:srgbClr val="FF0000"/>
                </a:solidFill>
              </a:rPr>
              <a:t>]</a:t>
            </a:r>
            <a:r>
              <a:rPr lang="en-US" sz="2800" dirty="0"/>
              <a:t>” (GDPR)</a:t>
            </a:r>
          </a:p>
          <a:p>
            <a:pPr>
              <a:lnSpc>
                <a:spcPct val="150000"/>
              </a:lnSpc>
            </a:pPr>
            <a:r>
              <a:rPr lang="en-US" sz="2800" dirty="0"/>
              <a:t>Inspect model outcomes for bias</a:t>
            </a:r>
          </a:p>
          <a:p>
            <a:pPr lvl="1">
              <a:lnSpc>
                <a:spcPct val="150000"/>
              </a:lnSpc>
            </a:pPr>
            <a:r>
              <a:rPr lang="en-US" sz="2400" dirty="0"/>
              <a:t>Do visibly biased outcomes result? (Garcia, 2016)</a:t>
            </a:r>
          </a:p>
          <a:p>
            <a:pPr lvl="1">
              <a:lnSpc>
                <a:spcPct val="150000"/>
              </a:lnSpc>
            </a:pPr>
            <a:r>
              <a:rPr lang="en-US" sz="2400" dirty="0"/>
              <a:t>Is the model more biased than its training data? </a:t>
            </a:r>
          </a:p>
          <a:p>
            <a:pPr>
              <a:lnSpc>
                <a:spcPct val="150000"/>
              </a:lnSpc>
            </a:pPr>
            <a:r>
              <a:rPr lang="en-US" sz="2800" dirty="0"/>
              <a:t>Openness as to model internals and predictions (Garcia, 2016)</a:t>
            </a:r>
          </a:p>
          <a:p>
            <a:endParaRPr lang="en-US" dirty="0"/>
          </a:p>
        </p:txBody>
      </p:sp>
    </p:spTree>
    <p:extLst>
      <p:ext uri="{BB962C8B-B14F-4D97-AF65-F5344CB8AC3E}">
        <p14:creationId xmlns:p14="http://schemas.microsoft.com/office/powerpoint/2010/main" val="2259184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towards preventing </a:t>
            </a:r>
            <a:br>
              <a:rPr lang="en-US" dirty="0"/>
            </a:br>
            <a:r>
              <a:rPr lang="en-US" dirty="0"/>
              <a:t>algorithmic bias </a:t>
            </a:r>
          </a:p>
        </p:txBody>
      </p:sp>
      <p:sp>
        <p:nvSpPr>
          <p:cNvPr id="3" name="Content Placeholder 2"/>
          <p:cNvSpPr>
            <a:spLocks noGrp="1"/>
          </p:cNvSpPr>
          <p:nvPr>
            <p:ph idx="1"/>
          </p:nvPr>
        </p:nvSpPr>
        <p:spPr/>
        <p:txBody>
          <a:bodyPr>
            <a:normAutofit/>
          </a:bodyPr>
          <a:lstStyle/>
          <a:p>
            <a:pPr>
              <a:lnSpc>
                <a:spcPct val="150000"/>
              </a:lnSpc>
            </a:pPr>
            <a:r>
              <a:rPr lang="en-US" dirty="0"/>
              <a:t>Create guidelines for demonstrating a technology is not biased </a:t>
            </a:r>
          </a:p>
          <a:p>
            <a:pPr lvl="1">
              <a:lnSpc>
                <a:spcPct val="150000"/>
              </a:lnSpc>
            </a:pPr>
            <a:r>
              <a:rPr lang="en-US" dirty="0"/>
              <a:t>During publication</a:t>
            </a:r>
          </a:p>
          <a:p>
            <a:pPr lvl="1">
              <a:lnSpc>
                <a:spcPct val="150000"/>
              </a:lnSpc>
            </a:pPr>
            <a:r>
              <a:rPr lang="en-US" dirty="0"/>
              <a:t>Prior to use by school district</a:t>
            </a:r>
          </a:p>
          <a:p>
            <a:endParaRPr lang="en-US" dirty="0"/>
          </a:p>
        </p:txBody>
      </p:sp>
    </p:spTree>
    <p:extLst>
      <p:ext uri="{BB962C8B-B14F-4D97-AF65-F5344CB8AC3E}">
        <p14:creationId xmlns:p14="http://schemas.microsoft.com/office/powerpoint/2010/main" val="3127334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towards preventing </a:t>
            </a:r>
            <a:br>
              <a:rPr lang="en-US" dirty="0"/>
            </a:br>
            <a:r>
              <a:rPr lang="en-US" dirty="0"/>
              <a:t>algorithmic bias </a:t>
            </a:r>
          </a:p>
        </p:txBody>
      </p:sp>
      <p:sp>
        <p:nvSpPr>
          <p:cNvPr id="3" name="Content Placeholder 2"/>
          <p:cNvSpPr>
            <a:spLocks noGrp="1"/>
          </p:cNvSpPr>
          <p:nvPr>
            <p:ph idx="1"/>
          </p:nvPr>
        </p:nvSpPr>
        <p:spPr/>
        <p:txBody>
          <a:bodyPr>
            <a:normAutofit/>
          </a:bodyPr>
          <a:lstStyle/>
          <a:p>
            <a:pPr>
              <a:lnSpc>
                <a:spcPct val="150000"/>
              </a:lnSpc>
            </a:pPr>
            <a:r>
              <a:rPr lang="en-US" dirty="0"/>
              <a:t>Tools for conducting analyses on full data including demographics while preventing download of PII</a:t>
            </a:r>
          </a:p>
          <a:p>
            <a:endParaRPr lang="en-US" dirty="0"/>
          </a:p>
        </p:txBody>
      </p:sp>
    </p:spTree>
    <p:extLst>
      <p:ext uri="{BB962C8B-B14F-4D97-AF65-F5344CB8AC3E}">
        <p14:creationId xmlns:p14="http://schemas.microsoft.com/office/powerpoint/2010/main" val="11022325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towards preventing </a:t>
            </a:r>
            <a:br>
              <a:rPr lang="en-US" dirty="0"/>
            </a:br>
            <a:r>
              <a:rPr lang="en-US" dirty="0"/>
              <a:t>algorithmic bias </a:t>
            </a:r>
          </a:p>
        </p:txBody>
      </p:sp>
      <p:sp>
        <p:nvSpPr>
          <p:cNvPr id="3" name="Content Placeholder 2"/>
          <p:cNvSpPr>
            <a:spLocks noGrp="1"/>
          </p:cNvSpPr>
          <p:nvPr>
            <p:ph idx="1"/>
          </p:nvPr>
        </p:nvSpPr>
        <p:spPr/>
        <p:txBody>
          <a:bodyPr>
            <a:normAutofit/>
          </a:bodyPr>
          <a:lstStyle/>
          <a:p>
            <a:pPr>
              <a:lnSpc>
                <a:spcPct val="150000"/>
              </a:lnSpc>
            </a:pPr>
            <a:r>
              <a:rPr lang="en-US" dirty="0"/>
              <a:t>The technical aspects of fixing algorithmic bias actually aren’t that difficult – lots of good technical methods (</a:t>
            </a:r>
            <a:r>
              <a:rPr lang="en-US" dirty="0" err="1"/>
              <a:t>Kizilcec</a:t>
            </a:r>
            <a:r>
              <a:rPr lang="en-US" dirty="0"/>
              <a:t> &amp; Lee, 2021; Yu et al., 2024).</a:t>
            </a:r>
          </a:p>
          <a:p>
            <a:endParaRPr lang="en-US" dirty="0"/>
          </a:p>
        </p:txBody>
      </p:sp>
    </p:spTree>
    <p:extLst>
      <p:ext uri="{BB962C8B-B14F-4D97-AF65-F5344CB8AC3E}">
        <p14:creationId xmlns:p14="http://schemas.microsoft.com/office/powerpoint/2010/main" val="19103512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of these steps are practically feasible in learning analytics?</a:t>
            </a:r>
          </a:p>
        </p:txBody>
      </p:sp>
      <p:sp>
        <p:nvSpPr>
          <p:cNvPr id="3" name="Content Placeholder 2"/>
          <p:cNvSpPr>
            <a:spLocks noGrp="1"/>
          </p:cNvSpPr>
          <p:nvPr>
            <p:ph idx="1"/>
          </p:nvPr>
        </p:nvSpPr>
        <p:spPr>
          <a:xfrm>
            <a:off x="457200" y="1981200"/>
            <a:ext cx="8229600" cy="4525963"/>
          </a:xfrm>
        </p:spPr>
        <p:txBody>
          <a:bodyPr/>
          <a:lstStyle/>
          <a:p>
            <a:r>
              <a:rPr lang="en-US" dirty="0"/>
              <a:t>And which aren’t? </a:t>
            </a:r>
          </a:p>
          <a:p>
            <a:endParaRPr lang="en-US" dirty="0"/>
          </a:p>
          <a:p>
            <a:r>
              <a:rPr lang="en-US" dirty="0"/>
              <a:t>Why/why not?</a:t>
            </a:r>
          </a:p>
        </p:txBody>
      </p:sp>
    </p:spTree>
    <p:extLst>
      <p:ext uri="{BB962C8B-B14F-4D97-AF65-F5344CB8AC3E}">
        <p14:creationId xmlns:p14="http://schemas.microsoft.com/office/powerpoint/2010/main" val="25515746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Latin American University Situation</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795377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How should they have addressed the problem?</a:t>
            </a:r>
          </a:p>
        </p:txBody>
      </p:sp>
      <p:sp>
        <p:nvSpPr>
          <p:cNvPr id="6" name="Title 1">
            <a:extLst>
              <a:ext uri="{FF2B5EF4-FFF2-40B4-BE49-F238E27FC236}">
                <a16:creationId xmlns:a16="http://schemas.microsoft.com/office/drawing/2014/main" id="{E587978E-D421-3CF5-C840-99AE7F77FD96}"/>
              </a:ext>
            </a:extLst>
          </p:cNvPr>
          <p:cNvSpPr>
            <a:spLocks noGrp="1"/>
          </p:cNvSpPr>
          <p:nvPr>
            <p:ph type="title"/>
          </p:nvPr>
        </p:nvSpPr>
        <p:spPr>
          <a:xfrm>
            <a:off x="457200" y="274638"/>
            <a:ext cx="8229600" cy="1143000"/>
          </a:xfrm>
        </p:spPr>
        <p:txBody>
          <a:bodyPr/>
          <a:lstStyle/>
          <a:p>
            <a:r>
              <a:rPr lang="en-US" dirty="0">
                <a:solidFill>
                  <a:srgbClr val="FF0000"/>
                </a:solidFill>
              </a:rPr>
              <a:t>Latin American University Situation</a:t>
            </a:r>
          </a:p>
        </p:txBody>
      </p:sp>
    </p:spTree>
    <p:extLst>
      <p:ext uri="{BB962C8B-B14F-4D97-AF65-F5344CB8AC3E}">
        <p14:creationId xmlns:p14="http://schemas.microsoft.com/office/powerpoint/2010/main" val="21019012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87E5-3D1F-4882-9D5E-2AF7DF1394AD}"/>
              </a:ext>
            </a:extLst>
          </p:cNvPr>
          <p:cNvSpPr>
            <a:spLocks noGrp="1"/>
          </p:cNvSpPr>
          <p:nvPr>
            <p:ph type="title"/>
          </p:nvPr>
        </p:nvSpPr>
        <p:spPr/>
        <p:txBody>
          <a:bodyPr/>
          <a:lstStyle/>
          <a:p>
            <a:r>
              <a:rPr lang="en-US" dirty="0"/>
              <a:t>Comments? </a:t>
            </a:r>
            <a:r>
              <a:rPr lang="en-US"/>
              <a:t>Questions?</a:t>
            </a:r>
          </a:p>
        </p:txBody>
      </p:sp>
      <p:sp>
        <p:nvSpPr>
          <p:cNvPr id="3" name="Content Placeholder 2">
            <a:extLst>
              <a:ext uri="{FF2B5EF4-FFF2-40B4-BE49-F238E27FC236}">
                <a16:creationId xmlns:a16="http://schemas.microsoft.com/office/drawing/2014/main" id="{441A4153-4CDF-4F6D-A982-8FCB435D4C4A}"/>
              </a:ext>
            </a:extLst>
          </p:cNvPr>
          <p:cNvSpPr>
            <a:spLocks noGrp="1"/>
          </p:cNvSpPr>
          <p:nvPr>
            <p:ph idx="1"/>
          </p:nvPr>
        </p:nvSpPr>
        <p:spPr/>
        <p:txBody>
          <a:bodyPr/>
          <a:lstStyle/>
          <a:p>
            <a:r>
              <a:rPr lang="en-US" dirty="0"/>
              <a:t>In a minute, we are going to switch to a group activity, and we’ll end the class with that</a:t>
            </a:r>
          </a:p>
          <a:p>
            <a:endParaRPr lang="en-US" dirty="0"/>
          </a:p>
          <a:p>
            <a:r>
              <a:rPr lang="en-US" dirty="0"/>
              <a:t>Are there any comments/questions before we do that?</a:t>
            </a:r>
          </a:p>
        </p:txBody>
      </p:sp>
    </p:spTree>
    <p:extLst>
      <p:ext uri="{BB962C8B-B14F-4D97-AF65-F5344CB8AC3E}">
        <p14:creationId xmlns:p14="http://schemas.microsoft.com/office/powerpoint/2010/main" val="10633530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Assemble into pairs from different project groups</a:t>
            </a:r>
          </a:p>
        </p:txBody>
      </p:sp>
      <p:sp>
        <p:nvSpPr>
          <p:cNvPr id="3" name="Content Placeholder 2"/>
          <p:cNvSpPr>
            <a:spLocks noGrp="1"/>
          </p:cNvSpPr>
          <p:nvPr>
            <p:ph idx="1"/>
          </p:nvPr>
        </p:nvSpPr>
        <p:spPr/>
        <p:txBody>
          <a:bodyPr>
            <a:normAutofit fontScale="85000" lnSpcReduction="10000"/>
          </a:bodyPr>
          <a:lstStyle/>
          <a:p>
            <a:r>
              <a:rPr lang="en-US" dirty="0"/>
              <a:t>Ten minutes per project</a:t>
            </a:r>
          </a:p>
          <a:p>
            <a:endParaRPr lang="en-US" dirty="0"/>
          </a:p>
          <a:p>
            <a:r>
              <a:rPr lang="en-US" dirty="0"/>
              <a:t>Briefly remind your conversation partner of your semester project</a:t>
            </a:r>
          </a:p>
          <a:p>
            <a:endParaRPr lang="en-US" dirty="0"/>
          </a:p>
          <a:p>
            <a:r>
              <a:rPr lang="en-US" dirty="0"/>
              <a:t>Discuss how could your proposed innovation become problematic or damaged due to algorithmic bias</a:t>
            </a:r>
          </a:p>
          <a:p>
            <a:pPr lvl="1"/>
            <a:r>
              <a:rPr lang="en-US" dirty="0"/>
              <a:t>Either actual or perceived?</a:t>
            </a:r>
          </a:p>
          <a:p>
            <a:pPr lvl="1"/>
            <a:endParaRPr lang="en-US" dirty="0"/>
          </a:p>
          <a:p>
            <a:r>
              <a:rPr lang="en-US" dirty="0"/>
              <a:t>What, if anything, could you do to mitigate that risk?</a:t>
            </a:r>
          </a:p>
        </p:txBody>
      </p:sp>
    </p:spTree>
    <p:extLst>
      <p:ext uri="{BB962C8B-B14F-4D97-AF65-F5344CB8AC3E}">
        <p14:creationId xmlns:p14="http://schemas.microsoft.com/office/powerpoint/2010/main" val="415765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05A0-7A6E-4C13-89E9-BE0CABBC136B}"/>
              </a:ext>
            </a:extLst>
          </p:cNvPr>
          <p:cNvSpPr>
            <a:spLocks noGrp="1"/>
          </p:cNvSpPr>
          <p:nvPr>
            <p:ph type="title"/>
          </p:nvPr>
        </p:nvSpPr>
        <p:spPr/>
        <p:txBody>
          <a:bodyPr/>
          <a:lstStyle/>
          <a:p>
            <a:r>
              <a:rPr lang="en-US" dirty="0"/>
              <a:t>Definition in Baker &amp; Hawn (2022)</a:t>
            </a:r>
          </a:p>
        </p:txBody>
      </p:sp>
      <p:sp>
        <p:nvSpPr>
          <p:cNvPr id="3" name="Content Placeholder 2">
            <a:extLst>
              <a:ext uri="{FF2B5EF4-FFF2-40B4-BE49-F238E27FC236}">
                <a16:creationId xmlns:a16="http://schemas.microsoft.com/office/drawing/2014/main" id="{1C41F101-053C-4732-A29E-61533CF098F2}"/>
              </a:ext>
            </a:extLst>
          </p:cNvPr>
          <p:cNvSpPr>
            <a:spLocks noGrp="1"/>
          </p:cNvSpPr>
          <p:nvPr>
            <p:ph idx="1"/>
          </p:nvPr>
        </p:nvSpPr>
        <p:spPr/>
        <p:txBody>
          <a:bodyPr/>
          <a:lstStyle/>
          <a:p>
            <a:pPr>
              <a:lnSpc>
                <a:spcPct val="150000"/>
              </a:lnSpc>
            </a:pPr>
            <a:r>
              <a:rPr lang="en-US" dirty="0"/>
              <a:t>Cases where model performance is substantially better or worse across mutually exclusive groups, separated by non-malleable factors</a:t>
            </a:r>
          </a:p>
          <a:p>
            <a:endParaRPr lang="en-US" dirty="0"/>
          </a:p>
        </p:txBody>
      </p:sp>
    </p:spTree>
    <p:extLst>
      <p:ext uri="{BB962C8B-B14F-4D97-AF65-F5344CB8AC3E}">
        <p14:creationId xmlns:p14="http://schemas.microsoft.com/office/powerpoint/2010/main" val="18462254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EA60B6-D395-2666-128D-4A9E19514BBD}"/>
              </a:ext>
            </a:extLst>
          </p:cNvPr>
          <p:cNvSpPr txBox="1">
            <a:spLocks/>
          </p:cNvSpPr>
          <p:nvPr/>
        </p:nvSpPr>
        <p:spPr>
          <a:xfrm>
            <a:off x="-653253" y="227782"/>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Thank you</a:t>
            </a:r>
          </a:p>
        </p:txBody>
      </p:sp>
      <p:pic>
        <p:nvPicPr>
          <p:cNvPr id="6" name="Picture 5" descr="PCLAfinal.png">
            <a:extLst>
              <a:ext uri="{FF2B5EF4-FFF2-40B4-BE49-F238E27FC236}">
                <a16:creationId xmlns:a16="http://schemas.microsoft.com/office/drawing/2014/main" id="{C48F2619-B70D-1D0E-9C86-AAFFF07BBE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60" t="34955" b="27550"/>
          <a:stretch/>
        </p:blipFill>
        <p:spPr bwMode="auto">
          <a:xfrm>
            <a:off x="2096556" y="4289174"/>
            <a:ext cx="4950887" cy="1287647"/>
          </a:xfrm>
          <a:prstGeom prst="rect">
            <a:avLst/>
          </a:prstGeom>
          <a:noFill/>
          <a:ln>
            <a:noFill/>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C6173766-0828-C18B-B281-010F16763220}"/>
              </a:ext>
            </a:extLst>
          </p:cNvPr>
          <p:cNvGrpSpPr/>
          <p:nvPr/>
        </p:nvGrpSpPr>
        <p:grpSpPr>
          <a:xfrm>
            <a:off x="1896109" y="2286000"/>
            <a:ext cx="5351781" cy="1291568"/>
            <a:chOff x="4266836" y="2971800"/>
            <a:chExt cx="5351781" cy="1291568"/>
          </a:xfrm>
        </p:grpSpPr>
        <p:sp>
          <p:nvSpPr>
            <p:cNvPr id="5" name="TextBox 4">
              <a:extLst>
                <a:ext uri="{FF2B5EF4-FFF2-40B4-BE49-F238E27FC236}">
                  <a16:creationId xmlns:a16="http://schemas.microsoft.com/office/drawing/2014/main" id="{FD638991-4642-91DE-404B-9382507F9096}"/>
                </a:ext>
              </a:extLst>
            </p:cNvPr>
            <p:cNvSpPr txBox="1"/>
            <p:nvPr/>
          </p:nvSpPr>
          <p:spPr>
            <a:xfrm>
              <a:off x="4945763" y="3801703"/>
              <a:ext cx="4059023" cy="461665"/>
            </a:xfrm>
            <a:prstGeom prst="rect">
              <a:avLst/>
            </a:prstGeom>
            <a:noFill/>
          </p:spPr>
          <p:txBody>
            <a:bodyPr wrap="square" rtlCol="0">
              <a:spAutoFit/>
            </a:bodyPr>
            <a:lstStyle/>
            <a:p>
              <a:pPr>
                <a:buClr>
                  <a:srgbClr val="000000"/>
                </a:buClr>
              </a:pPr>
              <a:r>
                <a:rPr lang="en-US" sz="2400" kern="0" dirty="0">
                  <a:solidFill>
                    <a:srgbClr val="000000"/>
                  </a:solidFill>
                  <a:latin typeface="Times New Roman" panose="02020603050405020304" pitchFamily="18" charset="0"/>
                  <a:cs typeface="Times New Roman" panose="02020603050405020304" pitchFamily="18" charset="0"/>
                  <a:sym typeface="Arial"/>
                </a:rPr>
                <a:t>afzambrano97@gmail.com</a:t>
              </a:r>
            </a:p>
          </p:txBody>
        </p:sp>
        <p:pic>
          <p:nvPicPr>
            <p:cNvPr id="7" name="Picture 2" descr="Linkedin - Free social media icons">
              <a:extLst>
                <a:ext uri="{FF2B5EF4-FFF2-40B4-BE49-F238E27FC236}">
                  <a16:creationId xmlns:a16="http://schemas.microsoft.com/office/drawing/2014/main" id="{716DC470-47F4-A774-5BEC-596E1C23EA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000" y="2971800"/>
              <a:ext cx="575999" cy="575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A3AC9A-F57F-D881-2334-6504F855389E}"/>
                </a:ext>
              </a:extLst>
            </p:cNvPr>
            <p:cNvSpPr txBox="1"/>
            <p:nvPr/>
          </p:nvSpPr>
          <p:spPr>
            <a:xfrm>
              <a:off x="4945763" y="3047999"/>
              <a:ext cx="4672854" cy="461665"/>
            </a:xfrm>
            <a:prstGeom prst="rect">
              <a:avLst/>
            </a:prstGeom>
            <a:noFill/>
          </p:spPr>
          <p:txBody>
            <a:bodyPr wrap="square" rtlCol="0">
              <a:spAutoFit/>
            </a:bodyPr>
            <a:lstStyle/>
            <a:p>
              <a:pPr>
                <a:buClr>
                  <a:srgbClr val="000000"/>
                </a:buClr>
              </a:pPr>
              <a:r>
                <a:rPr lang="en-US" sz="2400" kern="0" dirty="0">
                  <a:solidFill>
                    <a:srgbClr val="000000"/>
                  </a:solidFill>
                  <a:latin typeface="Times New Roman" panose="02020603050405020304" pitchFamily="18" charset="0"/>
                  <a:cs typeface="Times New Roman" panose="02020603050405020304" pitchFamily="18" charset="0"/>
                  <a:sym typeface="Arial"/>
                </a:rPr>
                <a:t>Andres Felipe Zambrano Jacobo</a:t>
              </a:r>
            </a:p>
          </p:txBody>
        </p:sp>
        <p:pic>
          <p:nvPicPr>
            <p:cNvPr id="9" name="Picture 8" descr="A colorful logo with a black background&#10;&#10;AI-generated content may be incorrect.">
              <a:extLst>
                <a:ext uri="{FF2B5EF4-FFF2-40B4-BE49-F238E27FC236}">
                  <a16:creationId xmlns:a16="http://schemas.microsoft.com/office/drawing/2014/main" id="{F04A09D2-DF2A-0245-A363-D1051FAAE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836" y="3803663"/>
              <a:ext cx="610325" cy="457744"/>
            </a:xfrm>
            <a:prstGeom prst="rect">
              <a:avLst/>
            </a:prstGeom>
          </p:spPr>
        </p:pic>
      </p:grpSp>
    </p:spTree>
    <p:extLst>
      <p:ext uri="{BB962C8B-B14F-4D97-AF65-F5344CB8AC3E}">
        <p14:creationId xmlns:p14="http://schemas.microsoft.com/office/powerpoint/2010/main" val="27570776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999D-5E8E-6219-4D9A-3FCDADC43E27}"/>
              </a:ext>
            </a:extLst>
          </p:cNvPr>
          <p:cNvSpPr>
            <a:spLocks noGrp="1"/>
          </p:cNvSpPr>
          <p:nvPr>
            <p:ph type="title"/>
          </p:nvPr>
        </p:nvSpPr>
        <p:spPr/>
        <p:txBody>
          <a:bodyPr/>
          <a:lstStyle/>
          <a:p>
            <a:r>
              <a:rPr lang="en-US" dirty="0"/>
              <a:t>Upcoming sessions</a:t>
            </a:r>
          </a:p>
        </p:txBody>
      </p:sp>
      <p:sp>
        <p:nvSpPr>
          <p:cNvPr id="3" name="Content Placeholder 2">
            <a:extLst>
              <a:ext uri="{FF2B5EF4-FFF2-40B4-BE49-F238E27FC236}">
                <a16:creationId xmlns:a16="http://schemas.microsoft.com/office/drawing/2014/main" id="{F43E0511-9AD9-7E7D-0DD2-1CD8BBED408D}"/>
              </a:ext>
            </a:extLst>
          </p:cNvPr>
          <p:cNvSpPr>
            <a:spLocks noGrp="1"/>
          </p:cNvSpPr>
          <p:nvPr>
            <p:ph idx="1"/>
          </p:nvPr>
        </p:nvSpPr>
        <p:spPr/>
        <p:txBody>
          <a:bodyPr/>
          <a:lstStyle/>
          <a:p>
            <a:r>
              <a:rPr lang="en-US" dirty="0"/>
              <a:t>Apr 4. Assignment 3 first draft due.</a:t>
            </a:r>
          </a:p>
          <a:p>
            <a:r>
              <a:rPr lang="en-US" dirty="0"/>
              <a:t>Apr 7. VIVI-SD 4 due.</a:t>
            </a:r>
          </a:p>
          <a:p>
            <a:r>
              <a:rPr lang="en-US" dirty="0"/>
              <a:t>Apr 10. Student Privacy.</a:t>
            </a:r>
          </a:p>
          <a:p>
            <a:r>
              <a:rPr lang="en-US" dirty="0"/>
              <a:t>Apr 11. Assignment 3 final draft due.</a:t>
            </a:r>
          </a:p>
          <a:p>
            <a:r>
              <a:rPr lang="en-US" dirty="0"/>
              <a:t>Apr 14. VIVI-SD 5 due.</a:t>
            </a:r>
          </a:p>
          <a:p>
            <a:r>
              <a:rPr lang="en-US" dirty="0"/>
              <a:t>Apr 17. Interpretability, Explainability, and Transparency. Both sections VIRTUAL.</a:t>
            </a:r>
          </a:p>
        </p:txBody>
      </p:sp>
    </p:spTree>
    <p:extLst>
      <p:ext uri="{BB962C8B-B14F-4D97-AF65-F5344CB8AC3E}">
        <p14:creationId xmlns:p14="http://schemas.microsoft.com/office/powerpoint/2010/main" val="12215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508B-8FD5-475F-AE24-0A875EAEFFD1}"/>
              </a:ext>
            </a:extLst>
          </p:cNvPr>
          <p:cNvSpPr>
            <a:spLocks noGrp="1"/>
          </p:cNvSpPr>
          <p:nvPr>
            <p:ph type="title"/>
          </p:nvPr>
        </p:nvSpPr>
        <p:spPr/>
        <p:txBody>
          <a:bodyPr/>
          <a:lstStyle/>
          <a:p>
            <a:r>
              <a:rPr lang="en-US" dirty="0"/>
              <a:t>Comments? Questions?</a:t>
            </a:r>
          </a:p>
        </p:txBody>
      </p:sp>
      <p:sp>
        <p:nvSpPr>
          <p:cNvPr id="3" name="Content Placeholder 2">
            <a:extLst>
              <a:ext uri="{FF2B5EF4-FFF2-40B4-BE49-F238E27FC236}">
                <a16:creationId xmlns:a16="http://schemas.microsoft.com/office/drawing/2014/main" id="{335A330E-DA12-5305-1F5C-70C55E01282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48559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4503-70AC-4DF2-BD7E-EE5D71F0A3E4}"/>
              </a:ext>
            </a:extLst>
          </p:cNvPr>
          <p:cNvSpPr>
            <a:spLocks noGrp="1"/>
          </p:cNvSpPr>
          <p:nvPr>
            <p:ph type="title"/>
          </p:nvPr>
        </p:nvSpPr>
        <p:spPr/>
        <p:txBody>
          <a:bodyPr/>
          <a:lstStyle/>
          <a:p>
            <a:r>
              <a:rPr lang="en-US" dirty="0"/>
              <a:t>Key difference between definitions</a:t>
            </a:r>
          </a:p>
        </p:txBody>
      </p:sp>
      <p:sp>
        <p:nvSpPr>
          <p:cNvPr id="3" name="Content Placeholder 2">
            <a:extLst>
              <a:ext uri="{FF2B5EF4-FFF2-40B4-BE49-F238E27FC236}">
                <a16:creationId xmlns:a16="http://schemas.microsoft.com/office/drawing/2014/main" id="{C64E3350-2271-4408-87D5-7063B656DEAC}"/>
              </a:ext>
            </a:extLst>
          </p:cNvPr>
          <p:cNvSpPr>
            <a:spLocks noGrp="1"/>
          </p:cNvSpPr>
          <p:nvPr>
            <p:ph idx="1"/>
          </p:nvPr>
        </p:nvSpPr>
        <p:spPr/>
        <p:txBody>
          <a:bodyPr>
            <a:normAutofit fontScale="77500" lnSpcReduction="20000"/>
          </a:bodyPr>
          <a:lstStyle/>
          <a:p>
            <a:pPr>
              <a:lnSpc>
                <a:spcPct val="160000"/>
              </a:lnSpc>
            </a:pPr>
            <a:r>
              <a:rPr lang="en-US" dirty="0"/>
              <a:t>If algorithms create a </a:t>
            </a:r>
            <a:r>
              <a:rPr lang="en-US" i="1" dirty="0"/>
              <a:t>new bias</a:t>
            </a:r>
            <a:r>
              <a:rPr lang="en-US" dirty="0"/>
              <a:t> or </a:t>
            </a:r>
            <a:r>
              <a:rPr lang="en-US" i="1" dirty="0"/>
              <a:t>previously-unknown bias</a:t>
            </a:r>
            <a:endParaRPr lang="en-US" dirty="0"/>
          </a:p>
          <a:p>
            <a:pPr marL="0" indent="0">
              <a:lnSpc>
                <a:spcPct val="160000"/>
              </a:lnSpc>
              <a:buNone/>
            </a:pPr>
            <a:endParaRPr lang="en-US" dirty="0"/>
          </a:p>
          <a:p>
            <a:pPr>
              <a:lnSpc>
                <a:spcPct val="160000"/>
              </a:lnSpc>
            </a:pPr>
            <a:r>
              <a:rPr lang="en-US" dirty="0"/>
              <a:t>Is it still algorithmic bias?</a:t>
            </a:r>
          </a:p>
          <a:p>
            <a:pPr>
              <a:lnSpc>
                <a:spcPct val="160000"/>
              </a:lnSpc>
            </a:pPr>
            <a:endParaRPr lang="en-US" dirty="0"/>
          </a:p>
          <a:p>
            <a:pPr>
              <a:lnSpc>
                <a:spcPct val="160000"/>
              </a:lnSpc>
            </a:pPr>
            <a:r>
              <a:rPr lang="en-US" dirty="0"/>
              <a:t>Baker &amp; Hawn say yes</a:t>
            </a:r>
          </a:p>
          <a:p>
            <a:pPr>
              <a:lnSpc>
                <a:spcPct val="160000"/>
              </a:lnSpc>
            </a:pPr>
            <a:r>
              <a:rPr lang="en-US" dirty="0"/>
              <a:t>Friedman &amp; Nussbaum say yes</a:t>
            </a:r>
          </a:p>
          <a:p>
            <a:pPr>
              <a:lnSpc>
                <a:spcPct val="160000"/>
              </a:lnSpc>
            </a:pPr>
            <a:r>
              <a:rPr lang="en-US" dirty="0"/>
              <a:t>Garcia says no</a:t>
            </a:r>
          </a:p>
        </p:txBody>
      </p:sp>
    </p:spTree>
    <p:extLst>
      <p:ext uri="{BB962C8B-B14F-4D97-AF65-F5344CB8AC3E}">
        <p14:creationId xmlns:p14="http://schemas.microsoft.com/office/powerpoint/2010/main" val="3564610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3525</Words>
  <Application>Microsoft Office PowerPoint</Application>
  <PresentationFormat>On-screen Show (4:3)</PresentationFormat>
  <Paragraphs>291</Paragraphs>
  <Slides>71</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Roboto</vt:lpstr>
      <vt:lpstr>Times New Roman</vt:lpstr>
      <vt:lpstr>Office Theme</vt:lpstr>
      <vt:lpstr>Big Data, Education, and Society</vt:lpstr>
      <vt:lpstr>Discrimination and the  Perpetuation of Bias</vt:lpstr>
      <vt:lpstr>Algorithmic Bias (Garcia, 2016)</vt:lpstr>
      <vt:lpstr>What is algorithmic bias?</vt:lpstr>
      <vt:lpstr>Definition in Garcia (2016)</vt:lpstr>
      <vt:lpstr>Definition in Friedman &amp; Nussbaum (1996)</vt:lpstr>
      <vt:lpstr>Definition in Baker &amp; Hawn (2022)</vt:lpstr>
      <vt:lpstr>Comments? Questions?</vt:lpstr>
      <vt:lpstr>Key difference between definitions</vt:lpstr>
      <vt:lpstr>Is it a problem?</vt:lpstr>
      <vt:lpstr>Is it a problem?</vt:lpstr>
      <vt:lpstr>Is it a problem?</vt:lpstr>
      <vt:lpstr>Another differentiation</vt:lpstr>
      <vt:lpstr>Is it a problem?</vt:lpstr>
      <vt:lpstr>Algorithmic Bias has a long history</vt:lpstr>
      <vt:lpstr>Example (Garcia, 2016)</vt:lpstr>
      <vt:lpstr>Example (Garcia, 2016)</vt:lpstr>
      <vt:lpstr>Example (Corbett-Davies et al., 2017)</vt:lpstr>
      <vt:lpstr>Comments? Questions?</vt:lpstr>
      <vt:lpstr>Corbett-Davies et al. (2017) argument</vt:lpstr>
      <vt:lpstr>What are your thoughts on this argument?</vt:lpstr>
      <vt:lpstr>Where does algorithmic bias come from?</vt:lpstr>
      <vt:lpstr>PowerPoint Presentation</vt:lpstr>
      <vt:lpstr>PowerPoint Presentation</vt:lpstr>
      <vt:lpstr>Bias from Measurement/Data Collection</vt:lpstr>
      <vt:lpstr>Bias from Measurement/Data Collection </vt:lpstr>
      <vt:lpstr>Taking a first step: What do we know? (Baker &amp; Hawn, 2022)</vt:lpstr>
      <vt:lpstr>What do we know about bias impacting learners in common demographic categories?</vt:lpstr>
      <vt:lpstr>Up-to-date summary</vt:lpstr>
      <vt:lpstr>Taking a first step: What do we know?</vt:lpstr>
      <vt:lpstr>Race/Ethnicity</vt:lpstr>
      <vt:lpstr>Nationality</vt:lpstr>
      <vt:lpstr>Gender</vt:lpstr>
      <vt:lpstr>Socioeconomic Status (SES) </vt:lpstr>
      <vt:lpstr>Urbanicity </vt:lpstr>
      <vt:lpstr>What do we know about bias impacting other groups?</vt:lpstr>
      <vt:lpstr>Native language and dialect </vt:lpstr>
      <vt:lpstr>Disabilities </vt:lpstr>
      <vt:lpstr>Parental Educational Background </vt:lpstr>
      <vt:lpstr>Parental Work/Mobility </vt:lpstr>
      <vt:lpstr>Strong evidence that bias impacts a wide range of groups</vt:lpstr>
      <vt:lpstr>Other takeaways</vt:lpstr>
      <vt:lpstr>Steps towards preventing  algorithmic bias </vt:lpstr>
      <vt:lpstr>How do we address algorithmic bias?</vt:lpstr>
      <vt:lpstr>How do we address algorithmic bias?</vt:lpstr>
      <vt:lpstr>An argument for using demographic variables as predictors: it makes models better</vt:lpstr>
      <vt:lpstr>PowerPoint Presentation</vt:lpstr>
      <vt:lpstr>An argument against using demographic variables as predictors: it can reinforce the bias in training labels</vt:lpstr>
      <vt:lpstr>An argument against using demographic variables as predictors: it can reduce actionability</vt:lpstr>
      <vt:lpstr>An argument against using demographic variables as predictors: it can reduce actionability</vt:lpstr>
      <vt:lpstr>Summary</vt:lpstr>
      <vt:lpstr>Still valuable to use demographic variables in other ways</vt:lpstr>
      <vt:lpstr>Data Rebalancing</vt:lpstr>
      <vt:lpstr>Cost-sensitive classification</vt:lpstr>
      <vt:lpstr>Bottom line</vt:lpstr>
      <vt:lpstr>Thoughts? Questions?</vt:lpstr>
      <vt:lpstr>Steps towards preventing  algorithmic bias </vt:lpstr>
      <vt:lpstr>Improve Data Collection</vt:lpstr>
      <vt:lpstr>Steps towards preventing  algorithmic bias </vt:lpstr>
      <vt:lpstr>Steps towards preventing  algorithmic bias </vt:lpstr>
      <vt:lpstr>Steps towards preventing  algorithmic bias </vt:lpstr>
      <vt:lpstr>Steps towards preventing  algorithmic bias </vt:lpstr>
      <vt:lpstr>Steps towards preventing  algorithmic bias </vt:lpstr>
      <vt:lpstr>Steps towards preventing  algorithmic bias </vt:lpstr>
      <vt:lpstr>Which of these steps are practically feasible in learning analytics?</vt:lpstr>
      <vt:lpstr>Latin American University Situation</vt:lpstr>
      <vt:lpstr>Latin American University Situation</vt:lpstr>
      <vt:lpstr>Comments? Questions?</vt:lpstr>
      <vt:lpstr>Assemble into pairs from different project groups</vt:lpstr>
      <vt:lpstr>PowerPoint Presentation</vt:lpstr>
      <vt:lpstr>Upcoming sessions</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Engineering Studio</dc:title>
  <dc:creator>Baker, Ryan Shaun</dc:creator>
  <cp:lastModifiedBy>Zambrano Jacobo, Andres Felipe</cp:lastModifiedBy>
  <cp:revision>195</cp:revision>
  <dcterms:created xsi:type="dcterms:W3CDTF">2013-08-27T11:33:40Z</dcterms:created>
  <dcterms:modified xsi:type="dcterms:W3CDTF">2025-03-28T21:20:59Z</dcterms:modified>
</cp:coreProperties>
</file>