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745" r:id="rId3"/>
    <p:sldId id="792" r:id="rId4"/>
    <p:sldId id="757" r:id="rId5"/>
    <p:sldId id="764" r:id="rId6"/>
    <p:sldId id="758" r:id="rId7"/>
    <p:sldId id="765" r:id="rId8"/>
    <p:sldId id="759" r:id="rId9"/>
    <p:sldId id="766" r:id="rId10"/>
    <p:sldId id="761" r:id="rId11"/>
    <p:sldId id="768" r:id="rId12"/>
    <p:sldId id="762" r:id="rId13"/>
    <p:sldId id="769" r:id="rId14"/>
    <p:sldId id="780" r:id="rId15"/>
    <p:sldId id="782" r:id="rId16"/>
    <p:sldId id="783" r:id="rId17"/>
    <p:sldId id="789" r:id="rId18"/>
    <p:sldId id="763" r:id="rId19"/>
    <p:sldId id="770" r:id="rId20"/>
    <p:sldId id="776" r:id="rId21"/>
    <p:sldId id="771" r:id="rId22"/>
    <p:sldId id="772" r:id="rId23"/>
    <p:sldId id="773" r:id="rId24"/>
    <p:sldId id="774" r:id="rId25"/>
    <p:sldId id="775" r:id="rId26"/>
    <p:sldId id="779" r:id="rId27"/>
    <p:sldId id="784" r:id="rId28"/>
    <p:sldId id="785" r:id="rId29"/>
    <p:sldId id="778" r:id="rId30"/>
    <p:sldId id="777" r:id="rId31"/>
    <p:sldId id="786" r:id="rId32"/>
    <p:sldId id="787" r:id="rId33"/>
    <p:sldId id="788" r:id="rId34"/>
    <p:sldId id="790" r:id="rId35"/>
    <p:sldId id="756" r:id="rId36"/>
    <p:sldId id="791" r:id="rId37"/>
    <p:sldId id="412" r:id="rId38"/>
    <p:sldId id="30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745"/>
            <p14:sldId id="792"/>
            <p14:sldId id="757"/>
            <p14:sldId id="764"/>
            <p14:sldId id="758"/>
            <p14:sldId id="765"/>
            <p14:sldId id="759"/>
            <p14:sldId id="766"/>
            <p14:sldId id="761"/>
            <p14:sldId id="768"/>
            <p14:sldId id="762"/>
            <p14:sldId id="769"/>
            <p14:sldId id="780"/>
            <p14:sldId id="782"/>
            <p14:sldId id="783"/>
            <p14:sldId id="789"/>
            <p14:sldId id="763"/>
            <p14:sldId id="770"/>
            <p14:sldId id="776"/>
            <p14:sldId id="771"/>
            <p14:sldId id="772"/>
            <p14:sldId id="773"/>
            <p14:sldId id="774"/>
            <p14:sldId id="775"/>
            <p14:sldId id="779"/>
            <p14:sldId id="784"/>
            <p14:sldId id="785"/>
            <p14:sldId id="778"/>
            <p14:sldId id="777"/>
            <p14:sldId id="786"/>
            <p14:sldId id="787"/>
            <p14:sldId id="788"/>
            <p14:sldId id="790"/>
            <p14:sldId id="756"/>
            <p14:sldId id="791"/>
            <p14:sldId id="412"/>
            <p14:sldId id="301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>
        <p:scale>
          <a:sx n="64" d="100"/>
          <a:sy n="64" d="100"/>
        </p:scale>
        <p:origin x="-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val>
            <c:numRef>
              <c:f>Sheet1!$A$1:$A$8</c:f>
              <c:numCache>
                <c:formatCode>General</c:formatCode>
                <c:ptCount val="8"/>
                <c:pt idx="0">
                  <c:v>60</c:v>
                </c:pt>
                <c:pt idx="1">
                  <c:v>40</c:v>
                </c:pt>
                <c:pt idx="2">
                  <c:v>30</c:v>
                </c:pt>
                <c:pt idx="3">
                  <c:v>20</c:v>
                </c:pt>
                <c:pt idx="4">
                  <c:v>50</c:v>
                </c:pt>
                <c:pt idx="5">
                  <c:v>40</c:v>
                </c:pt>
                <c:pt idx="6">
                  <c:v>10</c:v>
                </c:pt>
                <c:pt idx="7">
                  <c:v>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246464"/>
        <c:axId val="35322880"/>
      </c:lineChart>
      <c:catAx>
        <c:axId val="35246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/>
                  <a:t>Opportunities</a:t>
                </a:r>
                <a:r>
                  <a:rPr lang="en-US" sz="1400" baseline="0" dirty="0"/>
                  <a:t> to Practice Skill</a:t>
                </a:r>
                <a:endParaRPr lang="en-US" sz="1400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35322880"/>
        <c:crosses val="autoZero"/>
        <c:auto val="1"/>
        <c:lblAlgn val="ctr"/>
        <c:lblOffset val="100"/>
        <c:noMultiLvlLbl val="0"/>
      </c:catAx>
      <c:valAx>
        <c:axId val="353228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dirty="0"/>
                  <a:t>Error Rate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52464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val>
            <c:numRef>
              <c:f>Sheet1!$A$1:$A$8</c:f>
              <c:numCache>
                <c:formatCode>General</c:formatCode>
                <c:ptCount val="8"/>
                <c:pt idx="0">
                  <c:v>60</c:v>
                </c:pt>
                <c:pt idx="1">
                  <c:v>40</c:v>
                </c:pt>
                <c:pt idx="2">
                  <c:v>30</c:v>
                </c:pt>
                <c:pt idx="3">
                  <c:v>20</c:v>
                </c:pt>
                <c:pt idx="4">
                  <c:v>50</c:v>
                </c:pt>
                <c:pt idx="5">
                  <c:v>40</c:v>
                </c:pt>
                <c:pt idx="6">
                  <c:v>10</c:v>
                </c:pt>
                <c:pt idx="7">
                  <c:v>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088704"/>
        <c:axId val="38101376"/>
      </c:lineChart>
      <c:catAx>
        <c:axId val="380887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/>
                  <a:t>Opportunities</a:t>
                </a:r>
                <a:r>
                  <a:rPr lang="en-US" sz="1400" baseline="0" dirty="0"/>
                  <a:t> to Practice Skill</a:t>
                </a:r>
                <a:endParaRPr lang="en-US" sz="1400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38101376"/>
        <c:crosses val="autoZero"/>
        <c:auto val="1"/>
        <c:lblAlgn val="ctr"/>
        <c:lblOffset val="100"/>
        <c:noMultiLvlLbl val="0"/>
      </c:catAx>
      <c:valAx>
        <c:axId val="381013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dirty="0"/>
                  <a:t>Error Rate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8088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HUDK4050</a:t>
            </a:r>
            <a:br>
              <a:rPr lang="en-US" dirty="0" smtClean="0"/>
            </a:br>
            <a:r>
              <a:rPr lang="en-US" dirty="0" smtClean="0"/>
              <a:t>Fall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used Barnes’s Q-Matrix method?</a:t>
            </a:r>
          </a:p>
          <a:p>
            <a:endParaRPr lang="en-US" dirty="0"/>
          </a:p>
          <a:p>
            <a:r>
              <a:rPr lang="en-US" dirty="0" smtClean="0"/>
              <a:t>One person come up here and explain your solution</a:t>
            </a:r>
          </a:p>
          <a:p>
            <a:pPr lvl="1"/>
            <a:r>
              <a:rPr lang="en-US" dirty="0" smtClean="0"/>
              <a:t>How did you do it?</a:t>
            </a:r>
          </a:p>
          <a:p>
            <a:pPr lvl="1"/>
            <a:r>
              <a:rPr lang="en-US" dirty="0" smtClean="0"/>
              <a:t>What tool did you use?</a:t>
            </a:r>
          </a:p>
          <a:p>
            <a:pPr lvl="1"/>
            <a:r>
              <a:rPr lang="en-US" dirty="0" smtClean="0"/>
              <a:t>What was your final result?</a:t>
            </a:r>
          </a:p>
        </p:txBody>
      </p:sp>
    </p:spTree>
    <p:extLst>
      <p:ext uri="{BB962C8B-B14F-4D97-AF65-F5344CB8AC3E}">
        <p14:creationId xmlns:p14="http://schemas.microsoft.com/office/powerpoint/2010/main" val="196055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anyone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same method</a:t>
            </a:r>
          </a:p>
          <a:p>
            <a:r>
              <a:rPr lang="en-US" dirty="0" smtClean="0"/>
              <a:t>Get a different answer</a:t>
            </a:r>
          </a:p>
          <a:p>
            <a:endParaRPr lang="en-US" dirty="0"/>
          </a:p>
          <a:p>
            <a:r>
              <a:rPr lang="en-US" dirty="0" smtClean="0"/>
              <a:t>What was your answer?</a:t>
            </a:r>
          </a:p>
          <a:p>
            <a:r>
              <a:rPr lang="en-US" dirty="0" smtClean="0"/>
              <a:t>What did you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2664324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used Knowledge Spaces or Partial Order Knowledge Spaces?</a:t>
            </a:r>
          </a:p>
          <a:p>
            <a:endParaRPr lang="en-US" dirty="0"/>
          </a:p>
          <a:p>
            <a:r>
              <a:rPr lang="en-US" dirty="0" smtClean="0"/>
              <a:t>One person come up here and explain your solution</a:t>
            </a:r>
          </a:p>
          <a:p>
            <a:pPr lvl="1"/>
            <a:r>
              <a:rPr lang="en-US" dirty="0" smtClean="0"/>
              <a:t>How did you do it?</a:t>
            </a:r>
          </a:p>
          <a:p>
            <a:pPr lvl="1"/>
            <a:r>
              <a:rPr lang="en-US" dirty="0" smtClean="0"/>
              <a:t>What tool did you use?</a:t>
            </a:r>
          </a:p>
          <a:p>
            <a:pPr lvl="1"/>
            <a:r>
              <a:rPr lang="en-US" dirty="0" smtClean="0"/>
              <a:t>What was your final result?</a:t>
            </a:r>
          </a:p>
        </p:txBody>
      </p:sp>
    </p:spTree>
    <p:extLst>
      <p:ext uri="{BB962C8B-B14F-4D97-AF65-F5344CB8AC3E}">
        <p14:creationId xmlns:p14="http://schemas.microsoft.com/office/powerpoint/2010/main" val="2141900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anyone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same method</a:t>
            </a:r>
          </a:p>
          <a:p>
            <a:r>
              <a:rPr lang="en-US" dirty="0" smtClean="0"/>
              <a:t>Get a different answer</a:t>
            </a:r>
          </a:p>
          <a:p>
            <a:endParaRPr lang="en-US" dirty="0"/>
          </a:p>
          <a:p>
            <a:r>
              <a:rPr lang="en-US" dirty="0" smtClean="0"/>
              <a:t>What was your answer?</a:t>
            </a:r>
          </a:p>
          <a:p>
            <a:r>
              <a:rPr lang="en-US" dirty="0" smtClean="0"/>
              <a:t>What did you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2664324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used Non-Native Matrix Factorization?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986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used Non-Native Matrix Factorization?</a:t>
            </a:r>
          </a:p>
          <a:p>
            <a:endParaRPr lang="en-US" dirty="0"/>
          </a:p>
          <a:p>
            <a:r>
              <a:rPr lang="en-US" dirty="0" smtClean="0"/>
              <a:t>Really?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13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used Non-Native Matrix Factorization?</a:t>
            </a:r>
          </a:p>
          <a:p>
            <a:endParaRPr lang="en-US" dirty="0"/>
          </a:p>
          <a:p>
            <a:r>
              <a:rPr lang="en-US" dirty="0" smtClean="0"/>
              <a:t>Really?</a:t>
            </a:r>
          </a:p>
          <a:p>
            <a:endParaRPr lang="en-US" dirty="0"/>
          </a:p>
          <a:p>
            <a:r>
              <a:rPr lang="en-US" dirty="0" smtClean="0"/>
              <a:t>How did you set it up?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650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anyone use a different method than any of these?</a:t>
            </a:r>
          </a:p>
          <a:p>
            <a:endParaRPr lang="en-US" dirty="0"/>
          </a:p>
          <a:p>
            <a:r>
              <a:rPr lang="en-US" dirty="0" smtClean="0"/>
              <a:t>What did you use?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did it work?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373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true answer…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86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folks use the methods they used?</a:t>
            </a:r>
          </a:p>
          <a:p>
            <a:r>
              <a:rPr lang="en-US" dirty="0" smtClean="0"/>
              <a:t>Did folks not use the other methods?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463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98021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to use tools matter,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80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pluses and minuses of PCA for this problem?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47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pluses and minuses of other FA for this problem?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9026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pluses and minuses of LFA for this problem?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4397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pluses and minuses of Barnes’s method for this problem?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4313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pluses and minuses of KS/POKS for this problem?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6194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Any other questions or comments on the assignment?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975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could I have changed about the assignment…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would have made LFA the obviously best approach to solving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6997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could I have changed about the assignment…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would have made KS/POKS the obviously best </a:t>
            </a:r>
            <a:r>
              <a:rPr lang="en-US" dirty="0"/>
              <a:t>approach to solving it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4850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relative benefits of using a q-matrix versus a knowledge space?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23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used principal component analysis?</a:t>
            </a:r>
          </a:p>
        </p:txBody>
      </p:sp>
    </p:spTree>
    <p:extLst>
      <p:ext uri="{BB962C8B-B14F-4D97-AF65-F5344CB8AC3E}">
        <p14:creationId xmlns:p14="http://schemas.microsoft.com/office/powerpoint/2010/main" val="15253753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consequences of getting a knowledge mapping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57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relative advantages 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Automatic model discovery</a:t>
            </a:r>
          </a:p>
          <a:p>
            <a:r>
              <a:rPr lang="en-US" dirty="0"/>
              <a:t>Hand-development and refinement</a:t>
            </a:r>
          </a:p>
          <a:p>
            <a:r>
              <a:rPr lang="en-US" dirty="0"/>
              <a:t>Hybrid approaches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420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does a spike in a learning curve mean? (Distinct from MBMLM)</a:t>
            </a:r>
            <a:endParaRPr lang="en-US" sz="36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3120416"/>
              </p:ext>
            </p:extLst>
          </p:nvPr>
        </p:nvGraphicFramePr>
        <p:xfrm>
          <a:off x="990600" y="1981200"/>
          <a:ext cx="7086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63281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028700" y="1524000"/>
          <a:ext cx="7086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2095500" y="2133600"/>
            <a:ext cx="838200" cy="914400"/>
          </a:xfrm>
          <a:prstGeom prst="line">
            <a:avLst/>
          </a:prstGeom>
          <a:ln w="5715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57500" y="2971800"/>
            <a:ext cx="1600200" cy="914400"/>
          </a:xfrm>
          <a:prstGeom prst="line">
            <a:avLst/>
          </a:prstGeom>
          <a:ln w="5715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480891" y="3859696"/>
            <a:ext cx="2339009" cy="457200"/>
          </a:xfrm>
          <a:prstGeom prst="line">
            <a:avLst/>
          </a:prstGeom>
          <a:ln w="5715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5219700" y="2514600"/>
            <a:ext cx="838200" cy="457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6004891" y="2961861"/>
            <a:ext cx="1577009" cy="46713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6759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trade-off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Between Knowledge Spaces</a:t>
            </a:r>
          </a:p>
          <a:p>
            <a:r>
              <a:rPr lang="en-US" dirty="0" smtClean="0"/>
              <a:t>And Bayes Nets</a:t>
            </a:r>
          </a:p>
          <a:p>
            <a:endParaRPr lang="en-US" dirty="0"/>
          </a:p>
          <a:p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799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questions or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933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B5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Network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11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Wednesday, </a:t>
            </a:r>
            <a:r>
              <a:rPr lang="en-US" dirty="0" smtClean="0"/>
              <a:t>November </a:t>
            </a:r>
            <a:r>
              <a:rPr lang="en-US" dirty="0" smtClean="0"/>
              <a:t>5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 assignment due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Baker, R.S. (2014) Big Data and Education. Ch. 5, V5.</a:t>
            </a:r>
          </a:p>
          <a:p>
            <a:r>
              <a:rPr lang="en-US" dirty="0" err="1"/>
              <a:t>Haythornthwaite</a:t>
            </a:r>
            <a:r>
              <a:rPr lang="en-US" dirty="0"/>
              <a:t>, C. (2001) Exploring </a:t>
            </a:r>
            <a:r>
              <a:rPr lang="en-US" dirty="0" err="1"/>
              <a:t>Multiplexity</a:t>
            </a:r>
            <a:r>
              <a:rPr lang="en-US" dirty="0"/>
              <a:t>: Social Network Structures in a Computer-Supported Distance Learning Class. The Information Society: An International Journal, 17 (3), 211-226</a:t>
            </a:r>
          </a:p>
          <a:p>
            <a:r>
              <a:rPr lang="en-US" dirty="0"/>
              <a:t>Dawson, S. (2008) A study of the relationship between student social networks and sense of community. Educational Technology &amp; Society, 11(3), 224-238.</a:t>
            </a:r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used principal component analysis?</a:t>
            </a:r>
          </a:p>
          <a:p>
            <a:endParaRPr lang="en-US" dirty="0"/>
          </a:p>
          <a:p>
            <a:r>
              <a:rPr lang="en-US" dirty="0" smtClean="0"/>
              <a:t>One person come up here and explain your solution</a:t>
            </a:r>
          </a:p>
          <a:p>
            <a:pPr lvl="1"/>
            <a:r>
              <a:rPr lang="en-US" dirty="0" smtClean="0"/>
              <a:t>How did you do it?</a:t>
            </a:r>
          </a:p>
          <a:p>
            <a:pPr lvl="1"/>
            <a:r>
              <a:rPr lang="en-US" dirty="0" smtClean="0"/>
              <a:t>What tool did you use?</a:t>
            </a:r>
          </a:p>
          <a:p>
            <a:pPr lvl="1"/>
            <a:r>
              <a:rPr lang="en-US" dirty="0" smtClean="0"/>
              <a:t>What was your final result?</a:t>
            </a:r>
          </a:p>
        </p:txBody>
      </p:sp>
    </p:spTree>
    <p:extLst>
      <p:ext uri="{BB962C8B-B14F-4D97-AF65-F5344CB8AC3E}">
        <p14:creationId xmlns:p14="http://schemas.microsoft.com/office/powerpoint/2010/main" val="2866635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anyone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same method</a:t>
            </a:r>
          </a:p>
          <a:p>
            <a:r>
              <a:rPr lang="en-US" dirty="0" smtClean="0"/>
              <a:t>Get a different answer</a:t>
            </a:r>
          </a:p>
          <a:p>
            <a:endParaRPr lang="en-US" dirty="0"/>
          </a:p>
          <a:p>
            <a:r>
              <a:rPr lang="en-US" dirty="0" smtClean="0"/>
              <a:t>What was your answer?</a:t>
            </a:r>
          </a:p>
          <a:p>
            <a:r>
              <a:rPr lang="en-US" dirty="0" smtClean="0"/>
              <a:t>What did you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681360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used a different type of factor analysis? (Not including LFA)</a:t>
            </a:r>
          </a:p>
          <a:p>
            <a:endParaRPr lang="en-US" dirty="0"/>
          </a:p>
          <a:p>
            <a:r>
              <a:rPr lang="en-US" dirty="0" smtClean="0"/>
              <a:t>One person come up here and explain your solution</a:t>
            </a:r>
          </a:p>
          <a:p>
            <a:pPr lvl="1"/>
            <a:r>
              <a:rPr lang="en-US" dirty="0" smtClean="0"/>
              <a:t>How did you do it?</a:t>
            </a:r>
          </a:p>
          <a:p>
            <a:pPr lvl="1"/>
            <a:r>
              <a:rPr lang="en-US" dirty="0" smtClean="0"/>
              <a:t>What tool did you use?</a:t>
            </a:r>
          </a:p>
          <a:p>
            <a:pPr lvl="1"/>
            <a:r>
              <a:rPr lang="en-US" dirty="0" smtClean="0"/>
              <a:t>What was your final result?</a:t>
            </a:r>
          </a:p>
        </p:txBody>
      </p:sp>
    </p:spTree>
    <p:extLst>
      <p:ext uri="{BB962C8B-B14F-4D97-AF65-F5344CB8AC3E}">
        <p14:creationId xmlns:p14="http://schemas.microsoft.com/office/powerpoint/2010/main" val="560153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anyone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another factor analysis method</a:t>
            </a:r>
          </a:p>
          <a:p>
            <a:r>
              <a:rPr lang="en-US" dirty="0" smtClean="0"/>
              <a:t>Get a different answer</a:t>
            </a:r>
          </a:p>
          <a:p>
            <a:endParaRPr lang="en-US" dirty="0"/>
          </a:p>
          <a:p>
            <a:r>
              <a:rPr lang="en-US" dirty="0" smtClean="0"/>
              <a:t>What was your answer?</a:t>
            </a:r>
          </a:p>
          <a:p>
            <a:r>
              <a:rPr lang="en-US" dirty="0" smtClean="0"/>
              <a:t>What did you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2664324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used Learning Factors Analysis?</a:t>
            </a:r>
          </a:p>
          <a:p>
            <a:endParaRPr lang="en-US" dirty="0"/>
          </a:p>
          <a:p>
            <a:r>
              <a:rPr lang="en-US" dirty="0" smtClean="0"/>
              <a:t>One person come up here and explain your solution</a:t>
            </a:r>
          </a:p>
          <a:p>
            <a:pPr lvl="1"/>
            <a:r>
              <a:rPr lang="en-US" dirty="0" smtClean="0"/>
              <a:t>How did you do it?</a:t>
            </a:r>
          </a:p>
          <a:p>
            <a:pPr lvl="1"/>
            <a:r>
              <a:rPr lang="en-US" dirty="0" smtClean="0"/>
              <a:t>What tool did you use?</a:t>
            </a:r>
          </a:p>
          <a:p>
            <a:pPr lvl="1"/>
            <a:r>
              <a:rPr lang="en-US" dirty="0" smtClean="0"/>
              <a:t>What was your final result?</a:t>
            </a:r>
          </a:p>
        </p:txBody>
      </p:sp>
    </p:spTree>
    <p:extLst>
      <p:ext uri="{BB962C8B-B14F-4D97-AF65-F5344CB8AC3E}">
        <p14:creationId xmlns:p14="http://schemas.microsoft.com/office/powerpoint/2010/main" val="1270149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anyone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same method</a:t>
            </a:r>
          </a:p>
          <a:p>
            <a:r>
              <a:rPr lang="en-US" dirty="0" smtClean="0"/>
              <a:t>Get a different answer</a:t>
            </a:r>
          </a:p>
          <a:p>
            <a:endParaRPr lang="en-US" dirty="0"/>
          </a:p>
          <a:p>
            <a:r>
              <a:rPr lang="en-US" dirty="0" smtClean="0"/>
              <a:t>What was your answer?</a:t>
            </a:r>
          </a:p>
          <a:p>
            <a:r>
              <a:rPr lang="en-US" dirty="0" smtClean="0"/>
              <a:t>What did you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2664324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5806</TotalTime>
  <Words>708</Words>
  <Application>Microsoft Office PowerPoint</Application>
  <PresentationFormat>On-screen Show (4:3)</PresentationFormat>
  <Paragraphs>136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Core Methods in  Educational Data Mining</vt:lpstr>
      <vt:lpstr>Assignment C3</vt:lpstr>
      <vt:lpstr>Assignment C3</vt:lpstr>
      <vt:lpstr>Assignment C3</vt:lpstr>
      <vt:lpstr>Did anyone else</vt:lpstr>
      <vt:lpstr>Assignment C3</vt:lpstr>
      <vt:lpstr>Did anyone else</vt:lpstr>
      <vt:lpstr>Assignment C3</vt:lpstr>
      <vt:lpstr>Did anyone else</vt:lpstr>
      <vt:lpstr>Assignment C3</vt:lpstr>
      <vt:lpstr>Did anyone else</vt:lpstr>
      <vt:lpstr>Assignment C3</vt:lpstr>
      <vt:lpstr>Did anyone else</vt:lpstr>
      <vt:lpstr>Assignment C3</vt:lpstr>
      <vt:lpstr>Assignment C3</vt:lpstr>
      <vt:lpstr>Assignment C3</vt:lpstr>
      <vt:lpstr>Assignment C3</vt:lpstr>
      <vt:lpstr>The true answer…</vt:lpstr>
      <vt:lpstr>Why…</vt:lpstr>
      <vt:lpstr>Easy to use tools matter, right?</vt:lpstr>
      <vt:lpstr>What are…</vt:lpstr>
      <vt:lpstr>What are…</vt:lpstr>
      <vt:lpstr>What are…</vt:lpstr>
      <vt:lpstr>What are…</vt:lpstr>
      <vt:lpstr>What are…</vt:lpstr>
      <vt:lpstr>Any other questions or comments on the assignment?</vt:lpstr>
      <vt:lpstr>What could I have changed about the assignment…</vt:lpstr>
      <vt:lpstr>What could I have changed about the assignment…</vt:lpstr>
      <vt:lpstr>What are the relative benefits of using a q-matrix versus a knowledge space?</vt:lpstr>
      <vt:lpstr>What are the consequences of getting a knowledge mapping wrong?</vt:lpstr>
      <vt:lpstr>What are the relative advantages of</vt:lpstr>
      <vt:lpstr>What does a spike in a learning curve mean? (Distinct from MBMLM)</vt:lpstr>
      <vt:lpstr>PowerPoint Presentation</vt:lpstr>
      <vt:lpstr>What is the trade-off</vt:lpstr>
      <vt:lpstr>Other questions or comments?</vt:lpstr>
      <vt:lpstr>Assignment B5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554</cp:revision>
  <dcterms:created xsi:type="dcterms:W3CDTF">2010-01-07T20:34:12Z</dcterms:created>
  <dcterms:modified xsi:type="dcterms:W3CDTF">2014-11-01T11:22:30Z</dcterms:modified>
</cp:coreProperties>
</file>