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745" r:id="rId3"/>
    <p:sldId id="792" r:id="rId4"/>
    <p:sldId id="757" r:id="rId5"/>
    <p:sldId id="764" r:id="rId6"/>
    <p:sldId id="758" r:id="rId7"/>
    <p:sldId id="860" r:id="rId8"/>
    <p:sldId id="765" r:id="rId9"/>
    <p:sldId id="759" r:id="rId10"/>
    <p:sldId id="861" r:id="rId11"/>
    <p:sldId id="766" r:id="rId12"/>
    <p:sldId id="761" r:id="rId13"/>
    <p:sldId id="862" r:id="rId14"/>
    <p:sldId id="768" r:id="rId15"/>
    <p:sldId id="762" r:id="rId16"/>
    <p:sldId id="856" r:id="rId17"/>
    <p:sldId id="769" r:id="rId18"/>
    <p:sldId id="780" r:id="rId19"/>
    <p:sldId id="852" r:id="rId20"/>
    <p:sldId id="863" r:id="rId21"/>
    <p:sldId id="864" r:id="rId22"/>
    <p:sldId id="865" r:id="rId23"/>
    <p:sldId id="789" r:id="rId24"/>
    <p:sldId id="763" r:id="rId25"/>
    <p:sldId id="770" r:id="rId26"/>
    <p:sldId id="776" r:id="rId27"/>
    <p:sldId id="771" r:id="rId28"/>
    <p:sldId id="772" r:id="rId29"/>
    <p:sldId id="773" r:id="rId30"/>
    <p:sldId id="774" r:id="rId31"/>
    <p:sldId id="775" r:id="rId32"/>
    <p:sldId id="793" r:id="rId33"/>
    <p:sldId id="866" r:id="rId34"/>
    <p:sldId id="784" r:id="rId35"/>
    <p:sldId id="785" r:id="rId36"/>
    <p:sldId id="779" r:id="rId37"/>
    <p:sldId id="1230" r:id="rId38"/>
    <p:sldId id="871" r:id="rId39"/>
    <p:sldId id="1250" r:id="rId40"/>
    <p:sldId id="872" r:id="rId41"/>
    <p:sldId id="1237" r:id="rId42"/>
    <p:sldId id="1231" r:id="rId43"/>
    <p:sldId id="1232" r:id="rId44"/>
    <p:sldId id="1238" r:id="rId45"/>
    <p:sldId id="1243" r:id="rId46"/>
    <p:sldId id="1239" r:id="rId47"/>
    <p:sldId id="1241" r:id="rId48"/>
    <p:sldId id="1242" r:id="rId49"/>
    <p:sldId id="1256" r:id="rId50"/>
    <p:sldId id="1233" r:id="rId51"/>
    <p:sldId id="1244" r:id="rId52"/>
    <p:sldId id="1234" r:id="rId53"/>
    <p:sldId id="1255" r:id="rId54"/>
    <p:sldId id="1247" r:id="rId55"/>
    <p:sldId id="1252" r:id="rId56"/>
    <p:sldId id="1253" r:id="rId57"/>
    <p:sldId id="1251" r:id="rId58"/>
    <p:sldId id="1254" r:id="rId59"/>
    <p:sldId id="1257" r:id="rId60"/>
    <p:sldId id="1248" r:id="rId61"/>
    <p:sldId id="1249" r:id="rId62"/>
    <p:sldId id="1258" r:id="rId63"/>
    <p:sldId id="1259" r:id="rId64"/>
    <p:sldId id="1260" r:id="rId65"/>
    <p:sldId id="1262" r:id="rId66"/>
    <p:sldId id="1236" r:id="rId67"/>
    <p:sldId id="301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792"/>
            <p14:sldId id="757"/>
            <p14:sldId id="764"/>
            <p14:sldId id="758"/>
            <p14:sldId id="860"/>
            <p14:sldId id="765"/>
            <p14:sldId id="759"/>
            <p14:sldId id="861"/>
            <p14:sldId id="766"/>
            <p14:sldId id="761"/>
            <p14:sldId id="862"/>
            <p14:sldId id="768"/>
            <p14:sldId id="762"/>
            <p14:sldId id="856"/>
            <p14:sldId id="769"/>
            <p14:sldId id="780"/>
            <p14:sldId id="852"/>
            <p14:sldId id="863"/>
            <p14:sldId id="864"/>
            <p14:sldId id="865"/>
            <p14:sldId id="789"/>
            <p14:sldId id="763"/>
            <p14:sldId id="770"/>
            <p14:sldId id="776"/>
            <p14:sldId id="771"/>
            <p14:sldId id="772"/>
            <p14:sldId id="773"/>
            <p14:sldId id="774"/>
            <p14:sldId id="775"/>
            <p14:sldId id="793"/>
            <p14:sldId id="866"/>
            <p14:sldId id="784"/>
            <p14:sldId id="785"/>
            <p14:sldId id="779"/>
            <p14:sldId id="1230"/>
            <p14:sldId id="871"/>
            <p14:sldId id="1250"/>
            <p14:sldId id="872"/>
            <p14:sldId id="1237"/>
            <p14:sldId id="1231"/>
            <p14:sldId id="1232"/>
            <p14:sldId id="1238"/>
            <p14:sldId id="1243"/>
            <p14:sldId id="1239"/>
            <p14:sldId id="1241"/>
            <p14:sldId id="1242"/>
            <p14:sldId id="1256"/>
            <p14:sldId id="1233"/>
            <p14:sldId id="1244"/>
            <p14:sldId id="1234"/>
            <p14:sldId id="1255"/>
            <p14:sldId id="1247"/>
            <p14:sldId id="1252"/>
            <p14:sldId id="1253"/>
            <p14:sldId id="1251"/>
            <p14:sldId id="1254"/>
            <p14:sldId id="1257"/>
            <p14:sldId id="1248"/>
            <p14:sldId id="1249"/>
            <p14:sldId id="1258"/>
            <p14:sldId id="1259"/>
            <p14:sldId id="1260"/>
            <p14:sldId id="1262"/>
            <p14:sldId id="1236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4" autoAdjust="0"/>
    <p:restoredTop sz="95052" autoAdjust="0"/>
  </p:normalViewPr>
  <p:slideViewPr>
    <p:cSldViewPr>
      <p:cViewPr varScale="1">
        <p:scale>
          <a:sx n="86" d="100"/>
          <a:sy n="86" d="100"/>
        </p:scale>
        <p:origin x="84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Learning Factors Analysis?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337003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97304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Barnes’s Q-Matrix method?</a:t>
            </a:r>
          </a:p>
          <a:p>
            <a:endParaRPr lang="en-US" dirty="0"/>
          </a:p>
          <a:p>
            <a:r>
              <a:rPr lang="en-US" dirty="0"/>
              <a:t>Post “B” in the chat or raise your hand</a:t>
            </a:r>
          </a:p>
        </p:txBody>
      </p:sp>
    </p:spTree>
    <p:extLst>
      <p:ext uri="{BB962C8B-B14F-4D97-AF65-F5344CB8AC3E}">
        <p14:creationId xmlns:p14="http://schemas.microsoft.com/office/powerpoint/2010/main" val="19605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Barnes’s Q-Matrix method?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618896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98853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/>
              <a:t>Post “KS” in the chat or raise your hand</a:t>
            </a:r>
          </a:p>
        </p:txBody>
      </p:sp>
    </p:spTree>
    <p:extLst>
      <p:ext uri="{BB962C8B-B14F-4D97-AF65-F5344CB8AC3E}">
        <p14:creationId xmlns:p14="http://schemas.microsoft.com/office/powerpoint/2010/main" val="2141900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3742303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081098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Non-Negative Matrix Factorization?</a:t>
            </a:r>
          </a:p>
          <a:p>
            <a:endParaRPr lang="en-US" dirty="0"/>
          </a:p>
          <a:p>
            <a:r>
              <a:rPr lang="en-US" dirty="0"/>
              <a:t>Post “MF” in the chat or raise your hand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86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Non-Negative Matrix Factorization?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discuss assignment C3</a:t>
            </a:r>
          </a:p>
          <a:p>
            <a:r>
              <a:rPr lang="en-US" dirty="0"/>
              <a:t>(Even though it must feel like an eternity ago)</a:t>
            </a:r>
          </a:p>
          <a:p>
            <a:endParaRPr lang="en-US" dirty="0"/>
          </a:p>
          <a:p>
            <a:r>
              <a:rPr lang="en-US" dirty="0"/>
              <a:t>Please get out your own assignment and quickly review it</a:t>
            </a:r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DKT-family algorithm?</a:t>
            </a:r>
          </a:p>
          <a:p>
            <a:endParaRPr lang="en-US" dirty="0"/>
          </a:p>
          <a:p>
            <a:r>
              <a:rPr lang="en-US" dirty="0"/>
              <a:t>Post “DKT” in the chat or raise your hand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15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DKT-family algorithm?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49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DKT-family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1740587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use a different method than any of these?</a:t>
            </a:r>
          </a:p>
          <a:p>
            <a:endParaRPr lang="en-US" dirty="0"/>
          </a:p>
          <a:p>
            <a:r>
              <a:rPr lang="en-US" dirty="0"/>
              <a:t>What did you use?</a:t>
            </a:r>
          </a:p>
          <a:p>
            <a:endParaRPr lang="en-US" dirty="0"/>
          </a:p>
          <a:p>
            <a:r>
              <a:rPr lang="en-US" dirty="0"/>
              <a:t>How did it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3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true answer…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“ca3 answer”</a:t>
            </a:r>
          </a:p>
        </p:txBody>
      </p:sp>
    </p:spTree>
    <p:extLst>
      <p:ext uri="{BB962C8B-B14F-4D97-AF65-F5344CB8AC3E}">
        <p14:creationId xmlns:p14="http://schemas.microsoft.com/office/powerpoint/2010/main" val="2917886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folks use the methods they used?</a:t>
            </a:r>
          </a:p>
          <a:p>
            <a:r>
              <a:rPr lang="en-US" dirty="0"/>
              <a:t>Did folks not use the other methods?</a:t>
            </a:r>
          </a:p>
        </p:txBody>
      </p:sp>
    </p:spTree>
    <p:extLst>
      <p:ext uri="{BB962C8B-B14F-4D97-AF65-F5344CB8AC3E}">
        <p14:creationId xmlns:p14="http://schemas.microsoft.com/office/powerpoint/2010/main" val="3864463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to use tools matter,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0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PCA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33747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other FA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938902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LFA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12643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principal component analysis?</a:t>
            </a:r>
          </a:p>
          <a:p>
            <a:endParaRPr lang="en-US" dirty="0"/>
          </a:p>
          <a:p>
            <a:r>
              <a:rPr lang="en-US" dirty="0"/>
              <a:t>Post “PCA” in the chat or raise your hand</a:t>
            </a:r>
          </a:p>
        </p:txBody>
      </p:sp>
    </p:spTree>
    <p:extLst>
      <p:ext uri="{BB962C8B-B14F-4D97-AF65-F5344CB8AC3E}">
        <p14:creationId xmlns:p14="http://schemas.microsoft.com/office/powerpoint/2010/main" val="1525375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Barnes’s method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418431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KS/POKS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915619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NNMF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3769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DKT-family algorithms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41614834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I have changed about the assignment…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would have made LFA the obviously best approach to solving it?</a:t>
            </a:r>
          </a:p>
        </p:txBody>
      </p:sp>
    </p:spTree>
    <p:extLst>
      <p:ext uri="{BB962C8B-B14F-4D97-AF65-F5344CB8AC3E}">
        <p14:creationId xmlns:p14="http://schemas.microsoft.com/office/powerpoint/2010/main" val="3824699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I have changed about the assignment…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would have made KS/POKS the obviously best approach to solving it?</a:t>
            </a:r>
          </a:p>
        </p:txBody>
      </p:sp>
    </p:spTree>
    <p:extLst>
      <p:ext uri="{BB962C8B-B14F-4D97-AF65-F5344CB8AC3E}">
        <p14:creationId xmlns:p14="http://schemas.microsoft.com/office/powerpoint/2010/main" val="17584850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questions or comments on the assignment?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1078D-504F-5DAB-6161-C678F412C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E273-10DF-F1D0-429C-56567609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Assignment 8: </a:t>
            </a:r>
            <a:br>
              <a:rPr lang="en-US" dirty="0"/>
            </a:br>
            <a:r>
              <a:rPr lang="en-US" dirty="0"/>
              <a:t>Correlation Mining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4635-9F28-374C-C27A-12DB39D4F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comments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30033725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1EDE-C821-69CD-C726-1E2E61171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Assignment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FFD9-0626-608F-637C-02920016B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over the assignment </a:t>
            </a:r>
          </a:p>
          <a:p>
            <a:endParaRPr lang="en-US" dirty="0"/>
          </a:p>
          <a:p>
            <a:r>
              <a:rPr lang="en-US" dirty="0"/>
              <a:t>Any questions on CA4?</a:t>
            </a:r>
          </a:p>
        </p:txBody>
      </p:sp>
    </p:spTree>
    <p:extLst>
      <p:ext uri="{BB962C8B-B14F-4D97-AF65-F5344CB8AC3E}">
        <p14:creationId xmlns:p14="http://schemas.microsoft.com/office/powerpoint/2010/main" val="32029770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2872-CDF9-1C6D-C0CF-D3BFD1E9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Language Models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6C3E5F-A281-7846-56E9-78AFD108B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00200"/>
            <a:ext cx="886085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0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principal component analysis?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8666353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38C5-DA37-73F7-3CA3-E4475C82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Language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BCBA5-F9AB-FD36-DD3C-8D60C4542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rapidly emerging topic</a:t>
            </a:r>
          </a:p>
          <a:p>
            <a:r>
              <a:rPr lang="en-US" dirty="0"/>
              <a:t>A rapidly changing skill</a:t>
            </a:r>
          </a:p>
          <a:p>
            <a:endParaRPr lang="en-US" dirty="0"/>
          </a:p>
          <a:p>
            <a:r>
              <a:rPr lang="en-US" dirty="0"/>
              <a:t>LLMs are rapidly changing</a:t>
            </a:r>
          </a:p>
          <a:p>
            <a:r>
              <a:rPr lang="en-US" dirty="0"/>
              <a:t>What worked last week may not work this week</a:t>
            </a:r>
          </a:p>
          <a:p>
            <a:r>
              <a:rPr lang="en-US" dirty="0"/>
              <a:t>New possibilities emerging all the time</a:t>
            </a:r>
          </a:p>
          <a:p>
            <a:endParaRPr lang="en-US" dirty="0"/>
          </a:p>
          <a:p>
            <a:r>
              <a:rPr lang="en-US" dirty="0"/>
              <a:t>Nothing we will discuss today is necessarily for the long-term</a:t>
            </a:r>
          </a:p>
        </p:txBody>
      </p:sp>
    </p:spTree>
    <p:extLst>
      <p:ext uri="{BB962C8B-B14F-4D97-AF65-F5344CB8AC3E}">
        <p14:creationId xmlns:p14="http://schemas.microsoft.com/office/powerpoint/2010/main" val="13514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0C2-3F8B-BD03-1DD5-706FDDCB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one year ago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BCBAA-2573-0FA3-E91E-0D39DE2D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lectured on basic prompt engineering tips and had people practice them</a:t>
            </a:r>
          </a:p>
          <a:p>
            <a:endParaRPr lang="en-US" dirty="0"/>
          </a:p>
          <a:p>
            <a:r>
              <a:rPr lang="en-US" dirty="0"/>
              <a:t>I’m guessing that most of you no longer need this?</a:t>
            </a:r>
          </a:p>
          <a:p>
            <a:endParaRPr lang="en-US" dirty="0"/>
          </a:p>
          <a:p>
            <a:r>
              <a:rPr lang="en-US" dirty="0"/>
              <a:t>And some of the techniques I lectured on last year don’t work anymore or aren’t necessary anymore</a:t>
            </a:r>
          </a:p>
        </p:txBody>
      </p:sp>
    </p:spTree>
    <p:extLst>
      <p:ext uri="{BB962C8B-B14F-4D97-AF65-F5344CB8AC3E}">
        <p14:creationId xmlns:p14="http://schemas.microsoft.com/office/powerpoint/2010/main" val="30978764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AF11-D02E-15E5-511E-FC66132D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use LLMs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F22DD-3CAD-253F-B141-07DB0316C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Engineering</a:t>
            </a:r>
          </a:p>
          <a:p>
            <a:r>
              <a:rPr lang="en-US" dirty="0"/>
              <a:t>Fine-Tuning</a:t>
            </a:r>
          </a:p>
          <a:p>
            <a:r>
              <a:rPr lang="en-US" dirty="0"/>
              <a:t>Embedding and Retrieval-Augmented Generation</a:t>
            </a:r>
          </a:p>
          <a:p>
            <a:endParaRPr lang="en-US" dirty="0"/>
          </a:p>
          <a:p>
            <a:r>
              <a:rPr lang="en-US" dirty="0"/>
              <a:t>Anything else? </a:t>
            </a:r>
          </a:p>
        </p:txBody>
      </p:sp>
    </p:spTree>
    <p:extLst>
      <p:ext uri="{BB962C8B-B14F-4D97-AF65-F5344CB8AC3E}">
        <p14:creationId xmlns:p14="http://schemas.microsoft.com/office/powerpoint/2010/main" val="19626464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10F19F-0877-F06A-C339-F14EBB536B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864D-2A9A-E151-297E-B99685B5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here has used each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7E561-BDA7-2DF5-BF96-EF83706BC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Engineering</a:t>
            </a:r>
          </a:p>
          <a:p>
            <a:r>
              <a:rPr lang="en-US" dirty="0"/>
              <a:t>Fine-Tuning</a:t>
            </a:r>
          </a:p>
          <a:p>
            <a:r>
              <a:rPr lang="en-US" dirty="0"/>
              <a:t>Embedding and Retrieval-Augmented Generation</a:t>
            </a:r>
          </a:p>
          <a:p>
            <a:endParaRPr lang="en-US" dirty="0"/>
          </a:p>
          <a:p>
            <a:r>
              <a:rPr lang="en-US" dirty="0"/>
              <a:t>Anything else? </a:t>
            </a:r>
          </a:p>
        </p:txBody>
      </p:sp>
    </p:spTree>
    <p:extLst>
      <p:ext uri="{BB962C8B-B14F-4D97-AF65-F5344CB8AC3E}">
        <p14:creationId xmlns:p14="http://schemas.microsoft.com/office/powerpoint/2010/main" val="9739273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46AB1-94FB-E024-B3E8-CAD89399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79693-8EC5-68E0-4CF4-D1288EC21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fine-tuning?</a:t>
            </a:r>
          </a:p>
        </p:txBody>
      </p:sp>
    </p:spTree>
    <p:extLst>
      <p:ext uri="{BB962C8B-B14F-4D97-AF65-F5344CB8AC3E}">
        <p14:creationId xmlns:p14="http://schemas.microsoft.com/office/powerpoint/2010/main" val="41626066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7D982-30E1-6A3D-56B0-1DD8C908B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DF26-6854-0A77-C24A-8FB8078A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0753-83A7-45BF-B949-D84D681EB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less needed or used than 18 months ago</a:t>
            </a:r>
          </a:p>
        </p:txBody>
      </p:sp>
    </p:spTree>
    <p:extLst>
      <p:ext uri="{BB962C8B-B14F-4D97-AF65-F5344CB8AC3E}">
        <p14:creationId xmlns:p14="http://schemas.microsoft.com/office/powerpoint/2010/main" val="11236822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61F5-AEEA-E426-95B9-D6AB9007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Fine-Tuning is Less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A8AF4-C6B3-428F-1FF7-3759A2821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usually accomplish the same thing with a well-written prompt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0BE36C-929A-8631-2645-85404478B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36" y="3429000"/>
            <a:ext cx="800986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884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FE391-0AD4-12BD-EE54-8E1BE004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71871-9228-CCCA-8E55-E54E966D1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E74DB-ADE3-36E5-990C-479332CB6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36" y="0"/>
            <a:ext cx="73319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033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1755F-6C0D-CCC9-07F2-3A0CE90D3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22BF1-C0FC-0040-CF4A-78776C54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4676-4619-BE72-9735-A181591DE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said, what are some contemporary cases where it is useful?</a:t>
            </a:r>
          </a:p>
        </p:txBody>
      </p:sp>
    </p:spTree>
    <p:extLst>
      <p:ext uri="{BB962C8B-B14F-4D97-AF65-F5344CB8AC3E}">
        <p14:creationId xmlns:p14="http://schemas.microsoft.com/office/powerpoint/2010/main" val="36343725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EE6465-2433-4702-C84F-7CDC9360C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6FB2-1A74-17AF-A13C-93909819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fine-tuning?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11808-CF6D-8447-3DE8-2B1269BE1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6813600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3C539-D1C9-F31C-7246-6466062E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Retrieval-augmented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37B09-2F19-646A-41D0-35CB7E09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RAG?</a:t>
            </a:r>
          </a:p>
        </p:txBody>
      </p:sp>
    </p:spTree>
    <p:extLst>
      <p:ext uri="{BB962C8B-B14F-4D97-AF65-F5344CB8AC3E}">
        <p14:creationId xmlns:p14="http://schemas.microsoft.com/office/powerpoint/2010/main" val="4063154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E2B59-B718-C982-5B0D-DC3AF7350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0548B-36DF-F39F-A567-2F09C2F2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Retrieval-augmented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16E2F-33E1-5A8B-5E14-830ABE2FE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RAG?</a:t>
            </a:r>
          </a:p>
          <a:p>
            <a:r>
              <a:rPr lang="en-US" dirty="0"/>
              <a:t>What are some cases where it is useful?</a:t>
            </a:r>
          </a:p>
        </p:txBody>
      </p:sp>
    </p:spTree>
    <p:extLst>
      <p:ext uri="{BB962C8B-B14F-4D97-AF65-F5344CB8AC3E}">
        <p14:creationId xmlns:p14="http://schemas.microsoft.com/office/powerpoint/2010/main" val="42393038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E18C-1741-7919-1818-EE75662C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other uses of embeddings?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8E92-68D3-2CF0-5457-05598A018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Beyond retrieval-augmented generation?</a:t>
            </a:r>
          </a:p>
        </p:txBody>
      </p:sp>
    </p:spTree>
    <p:extLst>
      <p:ext uri="{BB962C8B-B14F-4D97-AF65-F5344CB8AC3E}">
        <p14:creationId xmlns:p14="http://schemas.microsoft.com/office/powerpoint/2010/main" val="2988235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368C-B3DC-C5FE-36FC-C1DCD154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embeddings?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9B2BB-7FC0-2617-3A43-91F4008CF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952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10DA0-97F1-3D01-F31B-5C62CF6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BBFF-61BD-F246-F30D-C6C9309A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prompt engineering methods that you have used in the last month?</a:t>
            </a:r>
          </a:p>
          <a:p>
            <a:r>
              <a:rPr lang="en-US" dirty="0"/>
              <a:t>What did you use it to facilitate/accomplish?</a:t>
            </a:r>
          </a:p>
        </p:txBody>
      </p:sp>
    </p:spTree>
    <p:extLst>
      <p:ext uri="{BB962C8B-B14F-4D97-AF65-F5344CB8AC3E}">
        <p14:creationId xmlns:p14="http://schemas.microsoft.com/office/powerpoint/2010/main" val="34282411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AA14-7745-D416-306C-A8A1768B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7-3 Prompt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8B9B-08CE-7489-9123-ED51AFCDF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Were any of the methods in the lecture unfamiliar to you? Are there any that you’d like to discuss?</a:t>
            </a:r>
          </a:p>
        </p:txBody>
      </p:sp>
    </p:spTree>
    <p:extLst>
      <p:ext uri="{BB962C8B-B14F-4D97-AF65-F5344CB8AC3E}">
        <p14:creationId xmlns:p14="http://schemas.microsoft.com/office/powerpoint/2010/main" val="13285766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918A4-EBA4-45FC-D219-786FE2B5A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47E4-344E-C560-145D-260E7002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the Lecture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0D391-7B2E-F05B-9297-D5B422BED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Completion Prompts</a:t>
            </a:r>
          </a:p>
          <a:p>
            <a:pPr lvl="1"/>
            <a:r>
              <a:rPr lang="en-US" dirty="0"/>
              <a:t>Praise-and-Prompt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Reminders of what not to do</a:t>
            </a:r>
          </a:p>
          <a:p>
            <a:pPr lvl="1"/>
            <a:r>
              <a:rPr lang="en-US" dirty="0"/>
              <a:t>Tweaking by example</a:t>
            </a:r>
          </a:p>
          <a:p>
            <a:pPr lvl="1"/>
            <a:r>
              <a:rPr lang="en-US" dirty="0"/>
              <a:t>Few-shot</a:t>
            </a:r>
          </a:p>
          <a:p>
            <a:pPr lvl="1"/>
            <a:r>
              <a:rPr lang="en-US" dirty="0"/>
              <a:t>Call-outs to published papers</a:t>
            </a:r>
          </a:p>
          <a:p>
            <a:pPr lvl="1"/>
            <a:r>
              <a:rPr lang="en-US" dirty="0"/>
              <a:t>Chain of thought</a:t>
            </a:r>
          </a:p>
          <a:p>
            <a:pPr lvl="1"/>
            <a:r>
              <a:rPr lang="en-US" dirty="0"/>
              <a:t>Prompt chaining</a:t>
            </a:r>
          </a:p>
        </p:txBody>
      </p:sp>
    </p:spTree>
    <p:extLst>
      <p:ext uri="{BB962C8B-B14F-4D97-AF65-F5344CB8AC3E}">
        <p14:creationId xmlns:p14="http://schemas.microsoft.com/office/powerpoint/2010/main" val="6091420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EB5D-FB04-CFC4-EB31-31B1072C2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ways that LLMs </a:t>
            </a:r>
            <a:br>
              <a:rPr lang="en-US" dirty="0"/>
            </a:br>
            <a:r>
              <a:rPr lang="en-US" dirty="0"/>
              <a:t>mess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4FA2-365F-F78F-5AE0-C0FE39EAD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130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4126B-B031-6B60-EA86-DEC3CF934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ABB63-511E-796C-7125-2551AC11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tasks that LLMs are still bad 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4C26-C7E9-D8F9-EC4F-E4567EC08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184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4F8CA0-F1E7-6ED2-66DA-A333041C2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A4744-01DB-64C6-33CF-83487CE2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about prompt engineering?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7741F-5385-01CD-8640-D95ACE256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/>
              <a:t>Post “FA” in the chat or raise your hand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536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3066D-456D-7DB8-54F0-1537AA4B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LLMs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51342-92A5-E470-291A-B27C60665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wider world mostly thinks in terms of GPT</a:t>
            </a:r>
          </a:p>
          <a:p>
            <a:r>
              <a:rPr lang="en-US" dirty="0"/>
              <a:t>95%+ of my own use of LLMs is GPT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some reasons why someone would use another LLM?</a:t>
            </a:r>
          </a:p>
        </p:txBody>
      </p:sp>
    </p:spTree>
    <p:extLst>
      <p:ext uri="{BB962C8B-B14F-4D97-AF65-F5344CB8AC3E}">
        <p14:creationId xmlns:p14="http://schemas.microsoft.com/office/powerpoint/2010/main" val="4072270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5B3C2-15D8-6716-C2ED-06AC2210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BE12-CE88-DD2A-81B8-FD119958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LLMs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1DA1D-B758-ECAE-A673-293A11043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wider world mostly thinks in terms of GPT</a:t>
            </a:r>
          </a:p>
          <a:p>
            <a:r>
              <a:rPr lang="en-US" dirty="0"/>
              <a:t>95%+ of my own use of LLMs is GPT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some reasons why someone would use another LLM?</a:t>
            </a:r>
          </a:p>
          <a:p>
            <a:r>
              <a:rPr lang="en-US" dirty="0"/>
              <a:t>Has anyone here used an LLM besides GPT in the last 3 months? For what purpose?</a:t>
            </a:r>
          </a:p>
        </p:txBody>
      </p:sp>
    </p:spTree>
    <p:extLst>
      <p:ext uri="{BB962C8B-B14F-4D97-AF65-F5344CB8AC3E}">
        <p14:creationId xmlns:p14="http://schemas.microsoft.com/office/powerpoint/2010/main" val="20789333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17E1-1F12-0266-F48B-34B8B3A2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A57A7-45C3-557B-C2DC-16F53400B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138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EA1F-4CF8-D532-A324-C0E97E80D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there’s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DD7FA-BCF9-2985-A43C-E474ED429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into groups</a:t>
            </a:r>
          </a:p>
          <a:p>
            <a:endParaRPr lang="en-US" dirty="0"/>
          </a:p>
          <a:p>
            <a:r>
              <a:rPr lang="en-US" dirty="0"/>
              <a:t>Brainstorm a way that you could use an LLM to accomplish the same goal as one of the methods we’ve learned earlier in the semester</a:t>
            </a:r>
          </a:p>
          <a:p>
            <a:endParaRPr lang="en-US" dirty="0"/>
          </a:p>
          <a:p>
            <a:r>
              <a:rPr lang="en-US" dirty="0"/>
              <a:t>If possible, actually design a draft prompt</a:t>
            </a:r>
          </a:p>
        </p:txBody>
      </p:sp>
    </p:spTree>
    <p:extLst>
      <p:ext uri="{BB962C8B-B14F-4D97-AF65-F5344CB8AC3E}">
        <p14:creationId xmlns:p14="http://schemas.microsoft.com/office/powerpoint/2010/main" val="20865420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EE42-0E3C-F454-F8E2-B27968F8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your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7CEE-9A2F-6778-9DDE-AC0AD1E8F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348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F74FE-7828-89E6-2D30-78839985D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3D7C-20EF-DDAC-340D-52D2EAD7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72E0-D71E-11D5-0D2C-FD5FC7E89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came up</a:t>
            </a:r>
          </a:p>
        </p:txBody>
      </p:sp>
    </p:spTree>
    <p:extLst>
      <p:ext uri="{BB962C8B-B14F-4D97-AF65-F5344CB8AC3E}">
        <p14:creationId xmlns:p14="http://schemas.microsoft.com/office/powerpoint/2010/main" val="15584157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097C-8CF4-9B30-89CC-1AB1EFCD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1718B-49F0-A3F4-E1C1-AB2067129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Joyce will be leading class</a:t>
            </a:r>
          </a:p>
          <a:p>
            <a:r>
              <a:rPr lang="en-US" dirty="0"/>
              <a:t>I will be joining a bit late</a:t>
            </a:r>
          </a:p>
        </p:txBody>
      </p:sp>
    </p:spTree>
    <p:extLst>
      <p:ext uri="{BB962C8B-B14F-4D97-AF65-F5344CB8AC3E}">
        <p14:creationId xmlns:p14="http://schemas.microsoft.com/office/powerpoint/2010/main" val="4087175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315237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another factor analysis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Learning Factors Analysis?</a:t>
            </a:r>
          </a:p>
          <a:p>
            <a:endParaRPr lang="en-US" dirty="0"/>
          </a:p>
          <a:p>
            <a:r>
              <a:rPr lang="en-US" dirty="0"/>
              <a:t>Post “LFA” in the chat or raise your hand</a:t>
            </a:r>
          </a:p>
        </p:txBody>
      </p:sp>
    </p:spTree>
    <p:extLst>
      <p:ext uri="{BB962C8B-B14F-4D97-AF65-F5344CB8AC3E}">
        <p14:creationId xmlns:p14="http://schemas.microsoft.com/office/powerpoint/2010/main" val="127014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6030</TotalTime>
  <Words>1272</Words>
  <Application>Microsoft Office PowerPoint</Application>
  <PresentationFormat>On-screen Show (4:3)</PresentationFormat>
  <Paragraphs>246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Arial</vt:lpstr>
      <vt:lpstr>Calibri</vt:lpstr>
      <vt:lpstr>Office Theme</vt:lpstr>
      <vt:lpstr>Core Methods in  Educational Data Mining</vt:lpstr>
      <vt:lpstr>Assignment C3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Assignment C3</vt:lpstr>
      <vt:lpstr>Assignment C3</vt:lpstr>
      <vt:lpstr>Did anyone else</vt:lpstr>
      <vt:lpstr>Assignment C3</vt:lpstr>
      <vt:lpstr>The true answer…</vt:lpstr>
      <vt:lpstr>Why…</vt:lpstr>
      <vt:lpstr>Easy to use tools matter, right?</vt:lpstr>
      <vt:lpstr>What are…</vt:lpstr>
      <vt:lpstr>What are…</vt:lpstr>
      <vt:lpstr>What are…</vt:lpstr>
      <vt:lpstr>What are…</vt:lpstr>
      <vt:lpstr>What are…</vt:lpstr>
      <vt:lpstr>What are…</vt:lpstr>
      <vt:lpstr>What are…</vt:lpstr>
      <vt:lpstr>What could I have changed about the assignment…</vt:lpstr>
      <vt:lpstr>What could I have changed about the assignment…</vt:lpstr>
      <vt:lpstr>Any other questions or comments on the assignment?</vt:lpstr>
      <vt:lpstr>Basic Assignment 8:  Correlation Mining</vt:lpstr>
      <vt:lpstr>Creative Assignment 4</vt:lpstr>
      <vt:lpstr>Large Language Models</vt:lpstr>
      <vt:lpstr>Large Language Models</vt:lpstr>
      <vt:lpstr>Just one year ago</vt:lpstr>
      <vt:lpstr>Ways to use LLMs</vt:lpstr>
      <vt:lpstr>Who here has used each of these?</vt:lpstr>
      <vt:lpstr>Fine-Tuning</vt:lpstr>
      <vt:lpstr>Fine-Tuning</vt:lpstr>
      <vt:lpstr>Why Fine-Tuning is Less Used</vt:lpstr>
      <vt:lpstr>PowerPoint Presentation</vt:lpstr>
      <vt:lpstr>Fine-Tuning</vt:lpstr>
      <vt:lpstr>Questions about fine-tuning?</vt:lpstr>
      <vt:lpstr>Retrieval-augmented generation</vt:lpstr>
      <vt:lpstr>Retrieval-augmented generation</vt:lpstr>
      <vt:lpstr>What are other uses of embeddings?</vt:lpstr>
      <vt:lpstr>Questions about embeddings?</vt:lpstr>
      <vt:lpstr>Prompt Engineering</vt:lpstr>
      <vt:lpstr>Lecture 7-3 Prompt Engineering</vt:lpstr>
      <vt:lpstr>Methods the Lecture Covered</vt:lpstr>
      <vt:lpstr>What are some ways that LLMs  mess up?</vt:lpstr>
      <vt:lpstr>What are some tasks that LLMs are still bad at?</vt:lpstr>
      <vt:lpstr>Questions about prompt engineering?</vt:lpstr>
      <vt:lpstr>Different LLMs</vt:lpstr>
      <vt:lpstr>Different LLMs</vt:lpstr>
      <vt:lpstr>Other Comments? Questions?</vt:lpstr>
      <vt:lpstr>If there’s time</vt:lpstr>
      <vt:lpstr>Let’s discuss your ideas</vt:lpstr>
      <vt:lpstr>Other Comments? Questions?</vt:lpstr>
      <vt:lpstr>Next Week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657</cp:revision>
  <dcterms:created xsi:type="dcterms:W3CDTF">2010-01-07T20:34:12Z</dcterms:created>
  <dcterms:modified xsi:type="dcterms:W3CDTF">2024-11-26T12:45:19Z</dcterms:modified>
</cp:coreProperties>
</file>