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4" r:id="rId3"/>
    <p:sldId id="416" r:id="rId4"/>
    <p:sldId id="415" r:id="rId5"/>
    <p:sldId id="417" r:id="rId6"/>
    <p:sldId id="405" r:id="rId7"/>
    <p:sldId id="385" r:id="rId8"/>
    <p:sldId id="407" r:id="rId9"/>
    <p:sldId id="408" r:id="rId10"/>
    <p:sldId id="410" r:id="rId11"/>
    <p:sldId id="411" r:id="rId12"/>
    <p:sldId id="412" r:id="rId13"/>
    <p:sldId id="413" r:id="rId14"/>
    <p:sldId id="390" r:id="rId15"/>
    <p:sldId id="391" r:id="rId16"/>
    <p:sldId id="3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94" d="100"/>
          <a:sy n="94" d="100"/>
        </p:scale>
        <p:origin x="-40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2zK3sAtr-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 report that discusses your process</a:t>
            </a:r>
          </a:p>
          <a:p>
            <a:r>
              <a:rPr lang="en-US" dirty="0"/>
              <a:t>You don’t need to prepare a presentation</a:t>
            </a:r>
          </a:p>
          <a:p>
            <a:r>
              <a:rPr lang="en-US" dirty="0"/>
              <a:t>But be ready to discuss your </a:t>
            </a:r>
            <a:r>
              <a:rPr lang="en-US" dirty="0" smtClean="0"/>
              <a:t>work in </a:t>
            </a:r>
            <a:r>
              <a:rPr lang="en-US" dirty="0"/>
              <a:t>class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794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be graded both on </a:t>
            </a:r>
          </a:p>
          <a:p>
            <a:pPr lvl="1"/>
            <a:r>
              <a:rPr lang="en-US" dirty="0" smtClean="0"/>
              <a:t>Your work on the new data set</a:t>
            </a:r>
          </a:p>
          <a:p>
            <a:pPr lvl="1"/>
            <a:r>
              <a:rPr lang="en-US" dirty="0" smtClean="0"/>
              <a:t>Whether you obstructed someone from working on your data set</a:t>
            </a:r>
          </a:p>
          <a:p>
            <a:pPr lvl="2"/>
            <a:r>
              <a:rPr lang="en-US" dirty="0" smtClean="0"/>
              <a:t>You won’t be graded on whether they do a good job with your data</a:t>
            </a:r>
          </a:p>
          <a:p>
            <a:pPr lvl="2"/>
            <a:r>
              <a:rPr lang="en-US" dirty="0" smtClean="0"/>
              <a:t>But you will be graded down if they don’t get your data until Saturday night, or if you don’t give it to them in a usable form, or if you don’t explain what “RYAN7”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01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be graded both on </a:t>
            </a:r>
          </a:p>
          <a:p>
            <a:pPr lvl="1"/>
            <a:r>
              <a:rPr lang="en-US" dirty="0" smtClean="0"/>
              <a:t>Your work on the new data set</a:t>
            </a:r>
          </a:p>
          <a:p>
            <a:pPr lvl="1"/>
            <a:r>
              <a:rPr lang="en-US" dirty="0" smtClean="0"/>
              <a:t>Whether you obstructed someone from working on your data set</a:t>
            </a:r>
          </a:p>
          <a:p>
            <a:pPr lvl="2"/>
            <a:r>
              <a:rPr lang="en-US" dirty="0" smtClean="0"/>
              <a:t>You won’t be graded on whether they do a good job with your data</a:t>
            </a:r>
          </a:p>
          <a:p>
            <a:pPr lvl="2"/>
            <a:r>
              <a:rPr lang="en-US" dirty="0" smtClean="0"/>
              <a:t>But you will be graded down if they don’t get your data until Saturday night, or if you don’t give it to them in a usable form, or if you don’t explain what “RYAN7” means</a:t>
            </a:r>
          </a:p>
          <a:p>
            <a:pPr lvl="2"/>
            <a:r>
              <a:rPr lang="en-US" dirty="0" smtClean="0"/>
              <a:t>(Isn’t it obvious? It’s the 7</a:t>
            </a:r>
            <a:r>
              <a:rPr lang="en-US" baseline="30000" dirty="0" smtClean="0"/>
              <a:t>th</a:t>
            </a:r>
            <a:r>
              <a:rPr lang="en-US" dirty="0" smtClean="0"/>
              <a:t> variable that I made for Ryan’s class)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891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Sharing Snafu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http://www.youtube.com/watch?v=N2zK3sAtr-4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9517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11/20 </a:t>
            </a:r>
            <a:r>
              <a:rPr lang="en-US" dirty="0" smtClean="0"/>
              <a:t>No special session today</a:t>
            </a:r>
          </a:p>
          <a:p>
            <a:endParaRPr lang="en-US" dirty="0"/>
          </a:p>
          <a:p>
            <a:r>
              <a:rPr lang="en-US" dirty="0" smtClean="0"/>
              <a:t>11/25 Collaboration in </a:t>
            </a:r>
            <a:r>
              <a:rPr lang="en-US" dirty="0"/>
              <a:t>feature </a:t>
            </a:r>
            <a:r>
              <a:rPr lang="en-US" dirty="0" smtClean="0"/>
              <a:t>engineering</a:t>
            </a:r>
          </a:p>
          <a:p>
            <a:endParaRPr lang="en-US" dirty="0"/>
          </a:p>
          <a:p>
            <a:r>
              <a:rPr lang="en-US" dirty="0" smtClean="0"/>
              <a:t>11/27 </a:t>
            </a:r>
            <a:r>
              <a:rPr lang="en-US" dirty="0"/>
              <a:t>No special session </a:t>
            </a:r>
            <a:r>
              <a:rPr lang="en-US" dirty="0" smtClean="0"/>
              <a:t>today</a:t>
            </a:r>
          </a:p>
          <a:p>
            <a:endParaRPr lang="en-US" dirty="0"/>
          </a:p>
          <a:p>
            <a:r>
              <a:rPr lang="en-US" dirty="0" smtClean="0"/>
              <a:t>12/2 Sustained Iteration Part 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Would folks like a special session on anything? I’m open to discussing anything you’d find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IDEO: 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like about the IDEO brainstorming process?</a:t>
            </a:r>
          </a:p>
          <a:p>
            <a:endParaRPr lang="en-US" dirty="0"/>
          </a:p>
          <a:p>
            <a:r>
              <a:rPr lang="en-US" dirty="0" smtClean="0"/>
              <a:t>(You can refer back to your essays)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9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some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tell some stories about past </a:t>
            </a:r>
            <a:r>
              <a:rPr lang="en-US" b="1" i="1" dirty="0" smtClean="0"/>
              <a:t>successful/good </a:t>
            </a:r>
            <a:r>
              <a:rPr lang="en-US" dirty="0" smtClean="0"/>
              <a:t>brainstorming you engaged in</a:t>
            </a:r>
          </a:p>
          <a:p>
            <a:endParaRPr lang="en-US" dirty="0"/>
          </a:p>
          <a:p>
            <a:r>
              <a:rPr lang="en-US" dirty="0" smtClean="0"/>
              <a:t>Did it match the IDEO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5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IDEO: Brainstorming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dislike about the IDEO brainstorming process?</a:t>
            </a:r>
          </a:p>
          <a:p>
            <a:endParaRPr lang="en-US" dirty="0"/>
          </a:p>
          <a:p>
            <a:r>
              <a:rPr lang="en-US" dirty="0" smtClean="0"/>
              <a:t>(You can refer back to your essays)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3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some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tell some stories about past </a:t>
            </a:r>
            <a:r>
              <a:rPr lang="en-US" b="1" i="1" dirty="0" smtClean="0"/>
              <a:t>unsuccessful/bad </a:t>
            </a:r>
            <a:r>
              <a:rPr lang="en-US" dirty="0" smtClean="0"/>
              <a:t>brainstorming you engaged in</a:t>
            </a:r>
          </a:p>
          <a:p>
            <a:endParaRPr lang="en-US" dirty="0"/>
          </a:p>
          <a:p>
            <a:r>
              <a:rPr lang="en-US" dirty="0" smtClean="0"/>
              <a:t>Was it bad because it went against IDEO suggestions?</a:t>
            </a:r>
          </a:p>
          <a:p>
            <a:r>
              <a:rPr lang="en-US" dirty="0"/>
              <a:t>Was it bad because it </a:t>
            </a:r>
            <a:r>
              <a:rPr lang="en-US" i="1" dirty="0" smtClean="0"/>
              <a:t>followed</a:t>
            </a:r>
            <a:r>
              <a:rPr lang="en-US" dirty="0" smtClean="0"/>
              <a:t> IDEO </a:t>
            </a:r>
            <a:r>
              <a:rPr lang="en-US" dirty="0"/>
              <a:t>suggestions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Or was it bad for other reasons?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91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Discussing Assignment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</a:t>
            </a:r>
            <a:r>
              <a:rPr lang="en-US" dirty="0" smtClean="0"/>
              <a:t>you think the ideas in this book about how to brainstorm are good in general? What’s good in specific? What’s bad </a:t>
            </a:r>
            <a:r>
              <a:rPr lang="en-US" dirty="0"/>
              <a:t>in specific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67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Shift “The Fresh Mind”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8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goal is to take someone else’s data set from the class</a:t>
            </a:r>
          </a:p>
          <a:p>
            <a:endParaRPr lang="en-US" dirty="0"/>
          </a:p>
          <a:p>
            <a:r>
              <a:rPr lang="en-US" dirty="0" smtClean="0"/>
              <a:t>And improve their model any way you can</a:t>
            </a:r>
          </a:p>
          <a:p>
            <a:pPr lvl="1"/>
            <a:r>
              <a:rPr lang="en-US" dirty="0" smtClean="0"/>
              <a:t>Could be new features (preferred option!)</a:t>
            </a:r>
          </a:p>
          <a:p>
            <a:pPr lvl="1"/>
            <a:r>
              <a:rPr lang="en-US" dirty="0" smtClean="0"/>
              <a:t>Could be a different statistical/data mining framework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1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440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Feature Engineering Studio</vt:lpstr>
      <vt:lpstr>IDEO: Brainstorming</vt:lpstr>
      <vt:lpstr>Tell some stories</vt:lpstr>
      <vt:lpstr>IDEO: Brainstorming</vt:lpstr>
      <vt:lpstr>Tell some stories</vt:lpstr>
      <vt:lpstr>Discussing Assignment 9</vt:lpstr>
      <vt:lpstr>Questions? Comments?</vt:lpstr>
      <vt:lpstr>Assignment 10</vt:lpstr>
      <vt:lpstr>Assignment 10</vt:lpstr>
      <vt:lpstr>Assignment 10</vt:lpstr>
      <vt:lpstr>Assignment 10</vt:lpstr>
      <vt:lpstr>Assignment 10</vt:lpstr>
      <vt:lpstr>Data Sharing Snafu</vt:lpstr>
      <vt:lpstr>Upcoming Classes</vt:lpstr>
      <vt:lpstr>Upcoming Classes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115</cp:revision>
  <dcterms:created xsi:type="dcterms:W3CDTF">2013-08-27T11:33:40Z</dcterms:created>
  <dcterms:modified xsi:type="dcterms:W3CDTF">2013-11-17T14:40:44Z</dcterms:modified>
</cp:coreProperties>
</file>