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8" r:id="rId4"/>
    <p:sldId id="399" r:id="rId5"/>
    <p:sldId id="400" r:id="rId6"/>
    <p:sldId id="401" r:id="rId7"/>
    <p:sldId id="407" r:id="rId8"/>
    <p:sldId id="402" r:id="rId9"/>
    <p:sldId id="382" r:id="rId10"/>
    <p:sldId id="403" r:id="rId11"/>
    <p:sldId id="404" r:id="rId12"/>
    <p:sldId id="406" r:id="rId13"/>
    <p:sldId id="405" r:id="rId14"/>
    <p:sldId id="385" r:id="rId15"/>
    <p:sldId id="390" r:id="rId16"/>
    <p:sldId id="391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72" d="100"/>
          <a:sy n="72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11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</a:t>
            </a:r>
            <a:r>
              <a:rPr lang="en-US" dirty="0"/>
              <a:t>longer is also fine)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3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(longer is also fine)</a:t>
            </a:r>
          </a:p>
          <a:p>
            <a:pPr lvl="1"/>
            <a:r>
              <a:rPr lang="en-US" dirty="0" smtClean="0"/>
              <a:t>I know, an </a:t>
            </a:r>
            <a:r>
              <a:rPr lang="en-US" b="1" i="1" dirty="0" smtClean="0"/>
              <a:t>essay</a:t>
            </a:r>
          </a:p>
        </p:txBody>
      </p:sp>
    </p:spTree>
    <p:extLst>
      <p:ext uri="{BB962C8B-B14F-4D97-AF65-F5344CB8AC3E}">
        <p14:creationId xmlns:p14="http://schemas.microsoft.com/office/powerpoint/2010/main" val="364733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(longer is also fine)</a:t>
            </a:r>
          </a:p>
          <a:p>
            <a:pPr lvl="1"/>
            <a:r>
              <a:rPr lang="en-US" dirty="0" smtClean="0"/>
              <a:t>I know, an </a:t>
            </a:r>
            <a:r>
              <a:rPr lang="en-US" b="1" i="1" dirty="0" smtClean="0"/>
              <a:t>essay</a:t>
            </a:r>
          </a:p>
          <a:p>
            <a:pPr lvl="1"/>
            <a:r>
              <a:rPr lang="en-US" dirty="0" smtClean="0"/>
              <a:t>I’ll be grading based on your thoughts, not grammar, writing style, writing ability, etc.</a:t>
            </a:r>
          </a:p>
          <a:p>
            <a:pPr lvl="1"/>
            <a:r>
              <a:rPr lang="en-US" dirty="0" smtClean="0"/>
              <a:t>Just get your thoughts down on a page</a:t>
            </a:r>
          </a:p>
          <a:p>
            <a:pPr lvl="1"/>
            <a:r>
              <a:rPr lang="en-US" dirty="0" smtClean="0"/>
              <a:t>It doesn’t even have to look like an essay. Bulleted lists are fine (although in that case, make it longer than </a:t>
            </a:r>
            <a:r>
              <a:rPr lang="en-US" smtClean="0"/>
              <a:t>a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essay should be about </a:t>
            </a:r>
          </a:p>
          <a:p>
            <a:pPr lvl="1"/>
            <a:r>
              <a:rPr lang="en-US" dirty="0" smtClean="0"/>
              <a:t>Your past experience with brainstorming (if you’ve never brainstormed, think about any time you’ve come up with ideas with a group of friends or colleagues for a project)</a:t>
            </a:r>
          </a:p>
          <a:p>
            <a:pPr lvl="1"/>
            <a:r>
              <a:rPr lang="en-US" dirty="0" smtClean="0"/>
              <a:t>What went wrong with brainstorming you’ve done in the past?</a:t>
            </a:r>
          </a:p>
          <a:p>
            <a:pPr lvl="1"/>
            <a:r>
              <a:rPr lang="en-US" dirty="0" smtClean="0"/>
              <a:t>Do you think the ideas in this book about how to brainstorm are good in general? What’s good in specific? What’s bad </a:t>
            </a:r>
            <a:r>
              <a:rPr lang="en-US" dirty="0"/>
              <a:t>in specific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6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11/13 </a:t>
            </a:r>
            <a:r>
              <a:rPr lang="en-US" dirty="0"/>
              <a:t>No special session today</a:t>
            </a:r>
          </a:p>
          <a:p>
            <a:endParaRPr lang="en-US" dirty="0"/>
          </a:p>
          <a:p>
            <a:r>
              <a:rPr lang="en-US" dirty="0" smtClean="0"/>
              <a:t>11/18 Brainstorming</a:t>
            </a:r>
          </a:p>
          <a:p>
            <a:endParaRPr lang="en-US" dirty="0"/>
          </a:p>
          <a:p>
            <a:r>
              <a:rPr lang="en-US" dirty="0" smtClean="0"/>
              <a:t>11/20 No special session today</a:t>
            </a:r>
          </a:p>
          <a:p>
            <a:endParaRPr lang="en-US" dirty="0"/>
          </a:p>
          <a:p>
            <a:r>
              <a:rPr lang="en-US" dirty="0" smtClean="0"/>
              <a:t>11/25 Collaboration in feature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Would </a:t>
            </a:r>
            <a:r>
              <a:rPr lang="en-US" dirty="0" smtClean="0"/>
              <a:t>folks like a special session on anything? I’m open to discussing anything you’d find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Poster Session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features did each of you create after the poster session?</a:t>
            </a:r>
          </a:p>
          <a:p>
            <a:r>
              <a:rPr lang="en-US" dirty="0" smtClean="0"/>
              <a:t>Who did the ideas come from? (could be you)</a:t>
            </a:r>
            <a:endParaRPr lang="en-US" dirty="0" smtClean="0"/>
          </a:p>
          <a:p>
            <a:r>
              <a:rPr lang="en-US" dirty="0" smtClean="0"/>
              <a:t>How good were the resultant features?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managed to find a friend with relevant background expertise?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3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features did your friends suggest?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7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Cross-validated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you please list</a:t>
            </a:r>
          </a:p>
          <a:p>
            <a:pPr lvl="1"/>
            <a:r>
              <a:rPr lang="en-US" dirty="0" smtClean="0"/>
              <a:t>Your full model’s cross-validated goodness</a:t>
            </a:r>
          </a:p>
          <a:p>
            <a:pPr lvl="1"/>
            <a:r>
              <a:rPr lang="en-US" dirty="0" smtClean="0"/>
              <a:t>Your friend model’s cross-validated goodness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conclude, if 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0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approach than </a:t>
            </a:r>
            <a:br>
              <a:rPr lang="en-US" dirty="0" smtClean="0"/>
            </a:br>
            <a:r>
              <a:rPr lang="en-US" dirty="0" smtClean="0"/>
              <a:t>Sao Pedro et al.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want to summarize that paper’s approach?</a:t>
            </a:r>
          </a:p>
          <a:p>
            <a:endParaRPr lang="en-US" dirty="0"/>
          </a:p>
          <a:p>
            <a:r>
              <a:rPr lang="en-US" dirty="0" smtClean="0"/>
              <a:t>What are the benefits of that paper’s approach?</a:t>
            </a:r>
          </a:p>
          <a:p>
            <a:r>
              <a:rPr lang="en-US" dirty="0" smtClean="0"/>
              <a:t>Are there any major downsides?</a:t>
            </a:r>
          </a:p>
        </p:txBody>
      </p:sp>
    </p:spTree>
    <p:extLst>
      <p:ext uri="{BB962C8B-B14F-4D97-AF65-F5344CB8AC3E}">
        <p14:creationId xmlns:p14="http://schemas.microsoft.com/office/powerpoint/2010/main" val="120689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Kelley, T. (2001) </a:t>
            </a:r>
            <a:r>
              <a:rPr lang="en-US" i="1" dirty="0"/>
              <a:t>The Art of Innovation: Lessons in Creativity from IDEO, America’s </a:t>
            </a:r>
            <a:r>
              <a:rPr lang="en-US" i="1" dirty="0" smtClean="0"/>
              <a:t>Leading Design </a:t>
            </a:r>
            <a:r>
              <a:rPr lang="en-US" i="1" dirty="0"/>
              <a:t>Firm.</a:t>
            </a:r>
          </a:p>
          <a:p>
            <a:endParaRPr lang="en-US" dirty="0" smtClean="0"/>
          </a:p>
          <a:p>
            <a:r>
              <a:rPr lang="en-US" dirty="0" smtClean="0"/>
              <a:t>A lot of reading (more than the rest of the semester put together)</a:t>
            </a:r>
          </a:p>
          <a:p>
            <a:pPr lvl="1"/>
            <a:r>
              <a:rPr lang="en-US" dirty="0" smtClean="0"/>
              <a:t>You can focus on the parts about brainstorming if you want, although the whole book is fun and interesting</a:t>
            </a:r>
          </a:p>
          <a:p>
            <a:pPr lvl="1"/>
            <a:r>
              <a:rPr lang="en-US" dirty="0" smtClean="0"/>
              <a:t>Heck, you can just skim the parts about brainstorming if you want</a:t>
            </a:r>
          </a:p>
          <a:p>
            <a:endParaRPr lang="en-US" dirty="0"/>
          </a:p>
          <a:p>
            <a:r>
              <a:rPr lang="en-US" dirty="0" smtClean="0"/>
              <a:t>I assume you’ve all gotten yourself a copy of the book?</a:t>
            </a:r>
          </a:p>
          <a:p>
            <a:pPr lvl="1"/>
            <a:r>
              <a:rPr lang="en-US" dirty="0" smtClean="0"/>
              <a:t>If not, e-books are available immediately from Amazon…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9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originally thinking that assignment 9 would be a brainstorming assignment</a:t>
            </a:r>
          </a:p>
          <a:p>
            <a:endParaRPr lang="en-US" dirty="0"/>
          </a:p>
          <a:p>
            <a:r>
              <a:rPr lang="en-US" dirty="0" smtClean="0"/>
              <a:t>But I think I’m going to do a different kind of assignment, and we’ll practice brainstorming in class next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3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470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Feature Engineering Studio</vt:lpstr>
      <vt:lpstr>Poster Session Features</vt:lpstr>
      <vt:lpstr>Friend Features</vt:lpstr>
      <vt:lpstr>Friend Features</vt:lpstr>
      <vt:lpstr>Cross-validated goodness</vt:lpstr>
      <vt:lpstr>A different approach than  Sao Pedro et al. 2013</vt:lpstr>
      <vt:lpstr>Questions? Comments?</vt:lpstr>
      <vt:lpstr>Next week</vt:lpstr>
      <vt:lpstr>Assignment 9</vt:lpstr>
      <vt:lpstr>Assignment 9</vt:lpstr>
      <vt:lpstr>Assignment 9</vt:lpstr>
      <vt:lpstr>Assignment 9</vt:lpstr>
      <vt:lpstr>Assignment 9</vt:lpstr>
      <vt:lpstr>Questions? Comments?</vt:lpstr>
      <vt:lpstr>Upcoming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107</cp:revision>
  <dcterms:created xsi:type="dcterms:W3CDTF">2013-08-27T11:33:40Z</dcterms:created>
  <dcterms:modified xsi:type="dcterms:W3CDTF">2013-11-09T19:00:46Z</dcterms:modified>
</cp:coreProperties>
</file>