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1" r:id="rId3"/>
    <p:sldId id="257" r:id="rId4"/>
    <p:sldId id="295" r:id="rId5"/>
    <p:sldId id="298" r:id="rId6"/>
    <p:sldId id="296" r:id="rId7"/>
    <p:sldId id="297" r:id="rId8"/>
    <p:sldId id="300" r:id="rId9"/>
    <p:sldId id="301" r:id="rId10"/>
    <p:sldId id="335" r:id="rId11"/>
    <p:sldId id="336" r:id="rId12"/>
    <p:sldId id="337" r:id="rId13"/>
    <p:sldId id="338" r:id="rId14"/>
    <p:sldId id="341" r:id="rId15"/>
    <p:sldId id="342" r:id="rId16"/>
    <p:sldId id="339" r:id="rId17"/>
    <p:sldId id="343" r:id="rId18"/>
    <p:sldId id="344" r:id="rId19"/>
    <p:sldId id="345" r:id="rId20"/>
    <p:sldId id="353" r:id="rId21"/>
    <p:sldId id="347" r:id="rId22"/>
    <p:sldId id="349" r:id="rId23"/>
    <p:sldId id="348" r:id="rId24"/>
    <p:sldId id="352" r:id="rId25"/>
    <p:sldId id="351" r:id="rId26"/>
    <p:sldId id="354" r:id="rId27"/>
    <p:sldId id="355" r:id="rId28"/>
    <p:sldId id="356" r:id="rId29"/>
    <p:sldId id="331" r:id="rId30"/>
    <p:sldId id="350" r:id="rId31"/>
    <p:sldId id="357" r:id="rId32"/>
    <p:sldId id="359" r:id="rId33"/>
    <p:sldId id="358" r:id="rId34"/>
    <p:sldId id="290" r:id="rId35"/>
    <p:sldId id="271" r:id="rId36"/>
    <p:sldId id="293" r:id="rId37"/>
    <p:sldId id="36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4660"/>
  </p:normalViewPr>
  <p:slideViewPr>
    <p:cSldViewPr>
      <p:cViewPr>
        <p:scale>
          <a:sx n="94" d="100"/>
          <a:sy n="94" d="100"/>
        </p:scale>
        <p:origin x="-39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Feature Engineering Studio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30,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person has to tell us about one of their own features</a:t>
            </a:r>
          </a:p>
          <a:p>
            <a:endParaRPr lang="en-US" dirty="0"/>
          </a:p>
          <a:p>
            <a:r>
              <a:rPr lang="en-US" dirty="0" smtClean="0"/>
              <a:t>What is the feature?</a:t>
            </a:r>
          </a:p>
          <a:p>
            <a:r>
              <a:rPr lang="en-US" dirty="0" smtClean="0"/>
              <a:t>What is the </a:t>
            </a:r>
            <a:r>
              <a:rPr lang="en-US" b="1" i="1" dirty="0"/>
              <a:t>original </a:t>
            </a:r>
            <a:r>
              <a:rPr lang="en-US" dirty="0" smtClean="0"/>
              <a:t>just-so story?</a:t>
            </a:r>
          </a:p>
          <a:p>
            <a:r>
              <a:rPr lang="en-US" dirty="0" smtClean="0"/>
              <a:t>How good was the feature?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anyone have additional features they would like to share?</a:t>
            </a:r>
          </a:p>
          <a:p>
            <a:endParaRPr lang="en-US" dirty="0"/>
          </a:p>
          <a:p>
            <a:r>
              <a:rPr lang="en-US" dirty="0" smtClean="0"/>
              <a:t>What is the feature?</a:t>
            </a:r>
          </a:p>
          <a:p>
            <a:r>
              <a:rPr lang="en-US" dirty="0" smtClean="0"/>
              <a:t>What is the </a:t>
            </a:r>
            <a:r>
              <a:rPr lang="en-US" b="1" i="1" dirty="0"/>
              <a:t>original </a:t>
            </a:r>
            <a:r>
              <a:rPr lang="en-US" dirty="0" smtClean="0"/>
              <a:t>just-so story?</a:t>
            </a:r>
          </a:p>
          <a:p>
            <a:r>
              <a:rPr lang="en-US" dirty="0" smtClean="0"/>
              <a:t>How good was the feature?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Did anyone come up with a great idea for a feature just now?</a:t>
            </a:r>
          </a:p>
          <a:p>
            <a:endParaRPr lang="en-US" dirty="0"/>
          </a:p>
          <a:p>
            <a:r>
              <a:rPr lang="en-US" dirty="0" smtClean="0"/>
              <a:t>Your own data set, or someone else’s?</a:t>
            </a:r>
          </a:p>
          <a:p>
            <a:endParaRPr lang="en-US" dirty="0"/>
          </a:p>
          <a:p>
            <a:r>
              <a:rPr lang="en-US" dirty="0" smtClean="0"/>
              <a:t>What is the feature?</a:t>
            </a:r>
          </a:p>
          <a:p>
            <a:r>
              <a:rPr lang="en-US" dirty="0" smtClean="0"/>
              <a:t>What is the just-so story?</a:t>
            </a:r>
          </a:p>
          <a:p>
            <a:endParaRPr lang="en-US" dirty="0" smtClean="0"/>
          </a:p>
          <a:p>
            <a:r>
              <a:rPr lang="en-US" dirty="0" smtClean="0"/>
              <a:t>Write it down! Try it for next week!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features </a:t>
            </a:r>
            <a:br>
              <a:rPr lang="en-US" dirty="0" smtClean="0"/>
            </a:br>
            <a:r>
              <a:rPr lang="en-US" dirty="0" smtClean="0"/>
              <a:t>did you come up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35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percentage of your features </a:t>
            </a:r>
            <a:br>
              <a:rPr lang="en-US" dirty="0" smtClean="0"/>
            </a:br>
            <a:r>
              <a:rPr lang="en-US" dirty="0" smtClean="0"/>
              <a:t>were good?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</a:t>
            </a:r>
          </a:p>
        </p:txBody>
      </p:sp>
    </p:spTree>
    <p:extLst>
      <p:ext uri="{BB962C8B-B14F-4D97-AF65-F5344CB8AC3E}">
        <p14:creationId xmlns:p14="http://schemas.microsoft.com/office/powerpoint/2010/main" val="371077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anyone have features that were good but went in the opposite direction of what you thought?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What was the feature?</a:t>
            </a:r>
          </a:p>
          <a:p>
            <a:r>
              <a:rPr lang="en-US" dirty="0" smtClean="0"/>
              <a:t>What was your original just-so-story?</a:t>
            </a:r>
          </a:p>
          <a:p>
            <a:r>
              <a:rPr lang="en-US" dirty="0" smtClean="0"/>
              <a:t>What is your new just-so-story?</a:t>
            </a:r>
          </a:p>
          <a:p>
            <a:endParaRPr lang="en-US" dirty="0"/>
          </a:p>
          <a:p>
            <a:r>
              <a:rPr lang="en-US" dirty="0" smtClean="0"/>
              <a:t>Everyone has to answer (though you can say, “I was never wrong”)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2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Unless you’re an atomic clock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486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You should plan to be wrong sometimes</a:t>
            </a:r>
            <a:endParaRPr lang="en-US" dirty="0"/>
          </a:p>
        </p:txBody>
      </p:sp>
      <p:pic>
        <p:nvPicPr>
          <p:cNvPr id="2050" name="Picture 2" descr="http://www.ntp-time-server.com/images/atomic%20clock%201955%20nplcaesiu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68" y="1371600"/>
            <a:ext cx="5638800" cy="414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129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you build your features?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</a:p>
          <a:p>
            <a:r>
              <a:rPr lang="en-US" dirty="0" smtClean="0"/>
              <a:t>Some other program than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00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here used Pivot Tables?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about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91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here used </a:t>
            </a:r>
            <a:r>
              <a:rPr lang="en-US" dirty="0" err="1" smtClean="0"/>
              <a:t>Vlookup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about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7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email me for appointments rather than just showing up at my office</a:t>
            </a:r>
          </a:p>
          <a:p>
            <a:pPr lvl="1"/>
            <a:r>
              <a:rPr lang="en-US" dirty="0" smtClean="0"/>
              <a:t>I’m always glad to talk, but I have a lot of meetings and deadlines</a:t>
            </a:r>
          </a:p>
          <a:p>
            <a:pPr lvl="1"/>
            <a:endParaRPr lang="en-US" dirty="0"/>
          </a:p>
          <a:p>
            <a:r>
              <a:rPr lang="en-US" dirty="0" smtClean="0"/>
              <a:t>Also, my lab is overly full, as I have an 8-person space and 14 people working for me</a:t>
            </a:r>
          </a:p>
          <a:p>
            <a:pPr lvl="1"/>
            <a:r>
              <a:rPr lang="en-US" dirty="0" smtClean="0"/>
              <a:t>So while you’re welcome to visit, it’s unfortunately not possible for me to host your work </a:t>
            </a:r>
            <a:r>
              <a:rPr lang="en-US" smtClean="0"/>
              <a:t>activities there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19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used a cutoff-based feature?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98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here used a count variable?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8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used a count variable over a time window?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(E.g. number of event X over last Y actions)</a:t>
            </a:r>
          </a:p>
          <a:p>
            <a:endParaRPr lang="en-US" dirty="0" smtClean="0"/>
          </a:p>
          <a:p>
            <a:r>
              <a:rPr lang="en-US" dirty="0" smtClean="0"/>
              <a:t>Tell us about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62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here used a =</a:t>
            </a:r>
            <a:r>
              <a:rPr lang="en-US" dirty="0" err="1" smtClean="0"/>
              <a:t>countif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62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used a proportion of one quantity as a variable?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56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used a ratio between two variables as a variable?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58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compared specific cases to an average?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219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compared earlier </a:t>
            </a:r>
            <a:r>
              <a:rPr lang="en-US" dirty="0"/>
              <a:t>behaviors to later behaviors through caching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</a:t>
            </a:r>
            <a:r>
              <a:rPr lang="en-US" smtClean="0"/>
              <a:t>about 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13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here did something cool that doesn’t fit any of these descriptions?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us about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72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</a:t>
            </a:r>
            <a:br>
              <a:rPr lang="en-US" dirty="0" smtClean="0"/>
            </a:br>
            <a:r>
              <a:rPr lang="en-US" dirty="0" smtClean="0"/>
              <a:t>Bring Me a Rock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music did you listen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doing this assignment?</a:t>
            </a:r>
          </a:p>
          <a:p>
            <a:endParaRPr lang="en-US" dirty="0"/>
          </a:p>
          <a:p>
            <a:r>
              <a:rPr lang="en-US" dirty="0" smtClean="0"/>
              <a:t>I like Paul </a:t>
            </a:r>
            <a:r>
              <a:rPr lang="en-US" dirty="0" err="1" smtClean="0"/>
              <a:t>Oakenfold</a:t>
            </a:r>
            <a:r>
              <a:rPr lang="en-US" dirty="0" smtClean="0"/>
              <a:t> Essential Mixes from the early 1990s, for working in Excel</a:t>
            </a:r>
          </a:p>
          <a:p>
            <a:endParaRPr lang="en-US" dirty="0"/>
          </a:p>
          <a:p>
            <a:r>
              <a:rPr lang="en-US" dirty="0" smtClean="0"/>
              <a:t>Good music </a:t>
            </a:r>
            <a:r>
              <a:rPr lang="en-US" smtClean="0"/>
              <a:t>is key</a:t>
            </a:r>
            <a:endParaRPr lang="en-US" dirty="0" smtClean="0"/>
          </a:p>
          <a:p>
            <a:pPr lvl="1"/>
            <a:r>
              <a:rPr lang="en-US" dirty="0" smtClean="0"/>
              <a:t>Different music for ideation and for engineering!</a:t>
            </a:r>
          </a:p>
          <a:p>
            <a:pPr lvl="1"/>
            <a:r>
              <a:rPr lang="en-US" dirty="0" smtClean="0"/>
              <a:t>We’ll discuss this more, later in the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519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Feature Engineering 2</a:t>
            </a:r>
            <a:br>
              <a:rPr lang="en-US" dirty="0" smtClean="0"/>
            </a:br>
            <a:r>
              <a:rPr lang="en-US" dirty="0" smtClean="0"/>
              <a:t>“Bring Me a Another Rock”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5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as many features as you feel inspired to create</a:t>
            </a:r>
          </a:p>
          <a:p>
            <a:pPr lvl="1"/>
            <a:r>
              <a:rPr lang="en-US" dirty="0" smtClean="0"/>
              <a:t>Features should be created with the goal of predicting your ground truth variable</a:t>
            </a:r>
          </a:p>
          <a:p>
            <a:pPr lvl="1"/>
            <a:r>
              <a:rPr lang="en-US" dirty="0" smtClean="0"/>
              <a:t>At least 12 separate features that are not just variations on a theme (e.g. “time for last 3 actions” and “time for last 4 actions” are variations on a theme; but </a:t>
            </a:r>
            <a:r>
              <a:rPr lang="en-US" i="1" dirty="0" smtClean="0"/>
              <a:t>“time for last 3 actions” and “total time between help requests and next action” are two separate features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Features must be distinct from the features you created for today</a:t>
            </a:r>
          </a:p>
          <a:p>
            <a:pPr lvl="1"/>
            <a:r>
              <a:rPr lang="en-US" dirty="0" smtClean="0"/>
              <a:t>At least 4 of the features must involve different Excel functionality than what you used for Assignment 3</a:t>
            </a:r>
          </a:p>
        </p:txBody>
      </p:sp>
    </p:spTree>
    <p:extLst>
      <p:ext uri="{BB962C8B-B14F-4D97-AF65-F5344CB8AC3E}">
        <p14:creationId xmlns:p14="http://schemas.microsoft.com/office/powerpoint/2010/main" val="19899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Feature Engineering 2</a:t>
            </a:r>
            <a:br>
              <a:rPr lang="en-US" dirty="0" smtClean="0"/>
            </a:br>
            <a:r>
              <a:rPr lang="en-US" dirty="0" smtClean="0"/>
              <a:t>“Bring Me a Another Rock”</a:t>
            </a:r>
          </a:p>
          <a:p>
            <a:endParaRPr lang="en-US" dirty="0" smtClean="0"/>
          </a:p>
          <a:p>
            <a:r>
              <a:rPr lang="en-US" dirty="0" smtClean="0"/>
              <a:t>For each feature, write a 1-3 sentence “just so story” for why it might work</a:t>
            </a:r>
          </a:p>
          <a:p>
            <a:r>
              <a:rPr lang="en-US" dirty="0" smtClean="0"/>
              <a:t>Briefly explain (where applicable) the new Excel capacities (or other capacities) you used</a:t>
            </a:r>
          </a:p>
          <a:p>
            <a:pPr lvl="1"/>
            <a:r>
              <a:rPr lang="en-US" dirty="0" smtClean="0"/>
              <a:t>Doesn’t have to be a function; each of the types of features I discussed today in a specific slide counts</a:t>
            </a:r>
          </a:p>
          <a:p>
            <a:r>
              <a:rPr lang="en-US" dirty="0" smtClean="0"/>
              <a:t>Test how good each features is</a:t>
            </a:r>
          </a:p>
        </p:txBody>
      </p:sp>
    </p:spTree>
    <p:extLst>
      <p:ext uri="{BB962C8B-B14F-4D97-AF65-F5344CB8AC3E}">
        <p14:creationId xmlns:p14="http://schemas.microsoft.com/office/powerpoint/2010/main" val="353431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brief report for me</a:t>
            </a:r>
          </a:p>
          <a:p>
            <a:r>
              <a:rPr lang="en-US" dirty="0" smtClean="0"/>
              <a:t>Email me an excel sheet with your features</a:t>
            </a:r>
          </a:p>
          <a:p>
            <a:r>
              <a:rPr lang="en-US" dirty="0" smtClean="0"/>
              <a:t>You don’t need to prepare a presentation</a:t>
            </a:r>
          </a:p>
          <a:p>
            <a:r>
              <a:rPr lang="en-US" dirty="0" smtClean="0"/>
              <a:t>But be ready to discuss your features in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/>
              <a:t>10/2 Special session on prediction models</a:t>
            </a:r>
          </a:p>
          <a:p>
            <a:pPr lvl="1"/>
            <a:r>
              <a:rPr lang="en-US" dirty="0"/>
              <a:t>Come to this if you don’t know why student-level cross-validation is important, or if you don’t know what J48 is</a:t>
            </a:r>
          </a:p>
          <a:p>
            <a:pPr lvl="1"/>
            <a:endParaRPr lang="en-US" dirty="0"/>
          </a:p>
          <a:p>
            <a:r>
              <a:rPr lang="en-US" dirty="0"/>
              <a:t>10/7 Advanced Feature Distillation in Google Refine</a:t>
            </a:r>
          </a:p>
          <a:p>
            <a:pPr lvl="1"/>
            <a:r>
              <a:rPr lang="en-US" dirty="0" smtClean="0"/>
              <a:t>Assignment 4 due</a:t>
            </a:r>
          </a:p>
        </p:txBody>
      </p:sp>
    </p:spTree>
    <p:extLst>
      <p:ext uri="{BB962C8B-B14F-4D97-AF65-F5344CB8AC3E}">
        <p14:creationId xmlns:p14="http://schemas.microsoft.com/office/powerpoint/2010/main" val="164382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10/9 Special session? What would people like a special session on?</a:t>
            </a:r>
          </a:p>
          <a:p>
            <a:endParaRPr lang="en-US" dirty="0"/>
          </a:p>
          <a:p>
            <a:r>
              <a:rPr lang="en-US" dirty="0" smtClean="0"/>
              <a:t>10/14 Iterative Feature Refinement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8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into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yourself by first name</a:t>
            </a:r>
          </a:p>
          <a:p>
            <a:endParaRPr lang="en-US" dirty="0"/>
          </a:p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people are partners</a:t>
            </a:r>
          </a:p>
          <a:p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people are partners</a:t>
            </a:r>
          </a:p>
          <a:p>
            <a:r>
              <a:rPr lang="en-US" dirty="0" smtClean="0"/>
              <a:t>And so on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484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into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over your reports together</a:t>
            </a:r>
          </a:p>
          <a:p>
            <a:pPr lvl="1"/>
            <a:r>
              <a:rPr lang="en-US" dirty="0" smtClean="0"/>
              <a:t>A maximum of 8 minutes apiece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minutes for first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minutes for second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Re-assemble into one big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7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has to tell us about one of their partner’s features</a:t>
            </a:r>
          </a:p>
          <a:p>
            <a:endParaRPr lang="en-US" dirty="0"/>
          </a:p>
          <a:p>
            <a:r>
              <a:rPr lang="en-US" dirty="0" smtClean="0"/>
              <a:t>What is the feature?</a:t>
            </a:r>
          </a:p>
          <a:p>
            <a:r>
              <a:rPr lang="en-US" dirty="0" smtClean="0"/>
              <a:t>What is the </a:t>
            </a:r>
            <a:r>
              <a:rPr lang="en-US" b="1" i="1" dirty="0" smtClean="0"/>
              <a:t>original </a:t>
            </a:r>
            <a:r>
              <a:rPr lang="en-US" dirty="0" smtClean="0"/>
              <a:t>just-so story?</a:t>
            </a:r>
          </a:p>
          <a:p>
            <a:r>
              <a:rPr lang="en-US" dirty="0" smtClean="0"/>
              <a:t>How good was the feature?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780</Words>
  <Application>Microsoft Office PowerPoint</Application>
  <PresentationFormat>On-screen Show (4:3)</PresentationFormat>
  <Paragraphs>127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Feature Engineering Studio</vt:lpstr>
      <vt:lpstr>Quick Note</vt:lpstr>
      <vt:lpstr>Welcome to  Bring Me a Rock Day</vt:lpstr>
      <vt:lpstr>Sort into pairs</vt:lpstr>
      <vt:lpstr>Sort into pairs</vt:lpstr>
      <vt:lpstr>8 minutes for first person</vt:lpstr>
      <vt:lpstr>8 minutes for second person</vt:lpstr>
      <vt:lpstr>Re-assemble into one big group</vt:lpstr>
      <vt:lpstr>Features</vt:lpstr>
      <vt:lpstr>Features</vt:lpstr>
      <vt:lpstr>Features</vt:lpstr>
      <vt:lpstr>Features</vt:lpstr>
      <vt:lpstr>How many features  did you come up with?</vt:lpstr>
      <vt:lpstr>What percentage of your features  were good?</vt:lpstr>
      <vt:lpstr>Did anyone have features that were good but went in the opposite direction of what you thought?</vt:lpstr>
      <vt:lpstr>Unless you’re an atomic clock</vt:lpstr>
      <vt:lpstr>How did you build your features?</vt:lpstr>
      <vt:lpstr>Who here used Pivot Tables?</vt:lpstr>
      <vt:lpstr>Who here used Vlookup?</vt:lpstr>
      <vt:lpstr>Who here used a cutoff-based feature?</vt:lpstr>
      <vt:lpstr>Who here used a count variable?</vt:lpstr>
      <vt:lpstr>Who here used a count variable over a time window?</vt:lpstr>
      <vt:lpstr>Who here used a =countif?</vt:lpstr>
      <vt:lpstr>Who here used a proportion of one quantity as a variable?</vt:lpstr>
      <vt:lpstr>Who here used a ratio between two variables as a variable?</vt:lpstr>
      <vt:lpstr>Who here compared specific cases to an average?</vt:lpstr>
      <vt:lpstr>Who here compared earlier behaviors to later behaviors through caching?</vt:lpstr>
      <vt:lpstr>Who here did something cool that doesn’t fit any of these descriptions?</vt:lpstr>
      <vt:lpstr>Questions? Comments?</vt:lpstr>
      <vt:lpstr>What music did you listen to</vt:lpstr>
      <vt:lpstr>Assignment 4</vt:lpstr>
      <vt:lpstr>Assignment 4</vt:lpstr>
      <vt:lpstr>Assignment 4</vt:lpstr>
      <vt:lpstr>Assignment 4</vt:lpstr>
      <vt:lpstr>Next Classes</vt:lpstr>
      <vt:lpstr>Upcoming Classes</vt:lpstr>
      <vt:lpstr>Thank you!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CIS</cp:lastModifiedBy>
  <cp:revision>69</cp:revision>
  <dcterms:created xsi:type="dcterms:W3CDTF">2013-08-27T11:33:40Z</dcterms:created>
  <dcterms:modified xsi:type="dcterms:W3CDTF">2013-09-27T17:52:15Z</dcterms:modified>
</cp:coreProperties>
</file>