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7" r:id="rId3"/>
    <p:sldId id="408" r:id="rId4"/>
    <p:sldId id="414" r:id="rId5"/>
    <p:sldId id="419" r:id="rId6"/>
    <p:sldId id="420" r:id="rId7"/>
    <p:sldId id="421" r:id="rId8"/>
    <p:sldId id="415" r:id="rId9"/>
    <p:sldId id="416" r:id="rId10"/>
    <p:sldId id="417" r:id="rId11"/>
    <p:sldId id="390" r:id="rId12"/>
    <p:sldId id="424" r:id="rId13"/>
    <p:sldId id="418" r:id="rId14"/>
    <p:sldId id="3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3" autoAdjust="0"/>
    <p:restoredTop sz="94660"/>
  </p:normalViewPr>
  <p:slideViewPr>
    <p:cSldViewPr>
      <p:cViewPr>
        <p:scale>
          <a:sx n="72" d="100"/>
          <a:sy n="72" d="100"/>
        </p:scale>
        <p:origin x="-10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Slog,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need to make your model better in any way you can</a:t>
            </a:r>
          </a:p>
          <a:p>
            <a:endParaRPr lang="en-US" dirty="0"/>
          </a:p>
          <a:p>
            <a:r>
              <a:rPr lang="en-US" dirty="0" smtClean="0"/>
              <a:t>Next week in class, be ready to discuss how you improved your feature set, algorithm, etc.</a:t>
            </a:r>
          </a:p>
          <a:p>
            <a:pPr lvl="1"/>
            <a:r>
              <a:rPr lang="en-US" dirty="0" smtClean="0"/>
              <a:t>And write a brief report for me </a:t>
            </a:r>
          </a:p>
          <a:p>
            <a:endParaRPr lang="en-US" dirty="0"/>
          </a:p>
          <a:p>
            <a:r>
              <a:rPr lang="en-US" dirty="0" smtClean="0"/>
              <a:t>The goal is to </a:t>
            </a:r>
            <a:r>
              <a:rPr lang="en-US" dirty="0" smtClean="0"/>
              <a:t>get a better number than the best number you have so far!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5/4 Special Session: </a:t>
            </a:r>
            <a:r>
              <a:rPr lang="en-US" dirty="0" err="1" smtClean="0"/>
              <a:t>Pythong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5/6 </a:t>
            </a:r>
            <a:r>
              <a:rPr lang="en-US" dirty="0" smtClean="0"/>
              <a:t>The Slog</a:t>
            </a:r>
          </a:p>
          <a:p>
            <a:endParaRPr lang="en-US" dirty="0"/>
          </a:p>
          <a:p>
            <a:r>
              <a:rPr lang="en-US" dirty="0" smtClean="0"/>
              <a:t>5/11 Final Project Presentations</a:t>
            </a:r>
            <a:endParaRPr lang="en-US" dirty="0"/>
          </a:p>
          <a:p>
            <a:pPr lvl="1"/>
            <a:r>
              <a:rPr lang="en-US" dirty="0" smtClean="0"/>
              <a:t>Required Assignment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Talk with </a:t>
            </a:r>
            <a:r>
              <a:rPr lang="en-US" dirty="0" err="1" smtClean="0"/>
              <a:t>powerpoint</a:t>
            </a:r>
            <a:endParaRPr lang="en-US" dirty="0" smtClean="0"/>
          </a:p>
          <a:p>
            <a:r>
              <a:rPr lang="en-US" dirty="0" smtClean="0"/>
              <a:t>Don’t go over whole process you followed</a:t>
            </a:r>
          </a:p>
          <a:p>
            <a:r>
              <a:rPr lang="en-US" dirty="0" smtClean="0"/>
              <a:t>Instead discuss the problem, the features in your final model, the final model, and how good it is</a:t>
            </a:r>
          </a:p>
          <a:p>
            <a:r>
              <a:rPr lang="en-US" dirty="0" smtClean="0"/>
              <a:t>Also talk about what you think your model means/tells the field</a:t>
            </a:r>
          </a:p>
          <a:p>
            <a:r>
              <a:rPr lang="en-US" dirty="0" smtClean="0"/>
              <a:t>10 minutes for talk</a:t>
            </a:r>
          </a:p>
          <a:p>
            <a:r>
              <a:rPr lang="en-US" dirty="0" smtClean="0"/>
              <a:t>Graded on both the work &amp;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4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4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Shift “The Fresh Mind”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8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of you who </a:t>
            </a:r>
            <a:r>
              <a:rPr lang="en-US" dirty="0" smtClean="0"/>
              <a:t>did this </a:t>
            </a:r>
            <a:r>
              <a:rPr lang="en-US" dirty="0" smtClean="0"/>
              <a:t>assignment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How did you attempt to improve your colleague’s model?</a:t>
            </a:r>
          </a:p>
          <a:p>
            <a:endParaRPr lang="en-US" dirty="0"/>
          </a:p>
          <a:p>
            <a:r>
              <a:rPr lang="en-US" dirty="0" smtClean="0"/>
              <a:t>Was it successful?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1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close your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found the help from a colleague useful?</a:t>
            </a:r>
          </a:p>
          <a:p>
            <a:r>
              <a:rPr lang="en-US" dirty="0" smtClean="0"/>
              <a:t>Who did not find the help useful?</a:t>
            </a:r>
          </a:p>
          <a:p>
            <a:endParaRPr lang="en-US" dirty="0"/>
          </a:p>
          <a:p>
            <a:r>
              <a:rPr lang="en-US" dirty="0" smtClean="0"/>
              <a:t>Who was obstructed in completing this assignment?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your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2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3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</a:t>
            </a:r>
            <a:r>
              <a:rPr lang="en-US" smtClean="0"/>
              <a:t>your classmates?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9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for Wednesday, May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Slog</a:t>
            </a:r>
          </a:p>
          <a:p>
            <a:pPr lvl="1"/>
            <a:r>
              <a:rPr lang="en-US" dirty="0" smtClean="0"/>
              <a:t>An Assignment </a:t>
            </a:r>
            <a:r>
              <a:rPr lang="en-US" dirty="0" smtClean="0"/>
              <a:t>in Two </a:t>
            </a:r>
            <a:r>
              <a:rPr lang="en-US" dirty="0" smtClean="0"/>
              <a:t>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3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Slog, 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need to draw a picture of “The Slog”</a:t>
            </a:r>
          </a:p>
          <a:p>
            <a:pPr lvl="1"/>
            <a:r>
              <a:rPr lang="en-US" dirty="0" smtClean="0"/>
              <a:t>Any interpretation of those words you like, from quicksand, to trudging through the snow, to </a:t>
            </a:r>
            <a:r>
              <a:rPr lang="en-US" dirty="0" err="1" smtClean="0"/>
              <a:t>Jabba</a:t>
            </a:r>
            <a:r>
              <a:rPr lang="en-US" dirty="0" smtClean="0"/>
              <a:t> the Hut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can freehand it (and scan it) or draw it in a paint program</a:t>
            </a:r>
          </a:p>
          <a:p>
            <a:r>
              <a:rPr lang="en-US" dirty="0" smtClean="0"/>
              <a:t>You need to email this to me with your assignment</a:t>
            </a:r>
          </a:p>
          <a:p>
            <a:endParaRPr lang="en-US" dirty="0"/>
          </a:p>
          <a:p>
            <a:r>
              <a:rPr lang="en-US" dirty="0" smtClean="0"/>
              <a:t>You don’t have to be a professional artist, </a:t>
            </a:r>
            <a:r>
              <a:rPr lang="en-US" dirty="0" smtClean="0"/>
              <a:t>but please take this part of the assignment seriously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026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313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Feature Engineering Studio</vt:lpstr>
      <vt:lpstr>Assignment</vt:lpstr>
      <vt:lpstr>Assignment</vt:lpstr>
      <vt:lpstr>Everyone close your eyes</vt:lpstr>
      <vt:lpstr>Open your eyes</vt:lpstr>
      <vt:lpstr>Questions? Comments?</vt:lpstr>
      <vt:lpstr>Suggestions for your classmates?</vt:lpstr>
      <vt:lpstr>Assignment for Wednesday, May 6</vt:lpstr>
      <vt:lpstr>The Slog, Part One</vt:lpstr>
      <vt:lpstr>The Slog, Part Two</vt:lpstr>
      <vt:lpstr>Upcoming Classes</vt:lpstr>
      <vt:lpstr>Final Project Presentations</vt:lpstr>
      <vt:lpstr>Questions? Comments?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119</cp:revision>
  <dcterms:created xsi:type="dcterms:W3CDTF">2013-08-27T11:33:40Z</dcterms:created>
  <dcterms:modified xsi:type="dcterms:W3CDTF">2015-04-28T21:11:28Z</dcterms:modified>
</cp:coreProperties>
</file>