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415" r:id="rId3"/>
    <p:sldId id="419" r:id="rId4"/>
    <p:sldId id="420" r:id="rId5"/>
    <p:sldId id="421" r:id="rId6"/>
    <p:sldId id="422" r:id="rId7"/>
    <p:sldId id="423" r:id="rId8"/>
    <p:sldId id="424" r:id="rId9"/>
    <p:sldId id="426" r:id="rId10"/>
    <p:sldId id="428" r:id="rId11"/>
    <p:sldId id="418" r:id="rId12"/>
    <p:sldId id="36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03" autoAdjust="0"/>
    <p:restoredTop sz="94660"/>
  </p:normalViewPr>
  <p:slideViewPr>
    <p:cSldViewPr>
      <p:cViewPr varScale="1">
        <p:scale>
          <a:sx n="67" d="100"/>
          <a:sy n="67" d="100"/>
        </p:scale>
        <p:origin x="-25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5/2/2015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374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5/2/2015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278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5/2/2015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392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5/2/2015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776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5/2/2015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900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5/2/2015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060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5/2/2015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360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5/2/2015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31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5/2/2015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824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5/2/2015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22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5/2/2015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418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5B9B1-4A60-4497-8B0C-3BFC9FCCD213}" type="datetimeFigureOut">
              <a:rPr lang="en-US" smtClean="0"/>
              <a:t>5/2/2015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596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Feature Engineering Studio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May 6,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89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Project 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Talk with </a:t>
            </a:r>
            <a:r>
              <a:rPr lang="en-US" dirty="0" err="1" smtClean="0"/>
              <a:t>powerpoint</a:t>
            </a:r>
            <a:endParaRPr lang="en-US" dirty="0" smtClean="0"/>
          </a:p>
          <a:p>
            <a:r>
              <a:rPr lang="en-US" dirty="0" smtClean="0"/>
              <a:t>Don’t go over whole process you followed</a:t>
            </a:r>
          </a:p>
          <a:p>
            <a:r>
              <a:rPr lang="en-US" dirty="0" smtClean="0"/>
              <a:t>Instead discuss the problem, the features in your final model, the final model, and how good it is</a:t>
            </a:r>
          </a:p>
          <a:p>
            <a:r>
              <a:rPr lang="en-US" dirty="0" smtClean="0"/>
              <a:t>Also talk about what you think your model means/tells the field</a:t>
            </a:r>
          </a:p>
          <a:p>
            <a:r>
              <a:rPr lang="en-US" dirty="0" smtClean="0"/>
              <a:t>10 minutes for talk</a:t>
            </a:r>
          </a:p>
          <a:p>
            <a:r>
              <a:rPr lang="en-US" dirty="0" smtClean="0"/>
              <a:t>Graded on both the work &amp; 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6409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9949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080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Slog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233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Drawings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592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Votes for Best Slog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</a:t>
            </a:r>
            <a:r>
              <a:rPr lang="en-US" dirty="0" smtClean="0"/>
              <a:t>can vote for anyone except yourself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653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the best slog 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613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Did it help you at all?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draw The Slog…</a:t>
            </a:r>
          </a:p>
          <a:p>
            <a:endParaRPr lang="en-US" dirty="0" smtClean="0"/>
          </a:p>
          <a:p>
            <a:r>
              <a:rPr lang="en-US" dirty="0" smtClean="0"/>
              <a:t>Before starting to slog…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(It’s OK if you found this a waste of time, I promise not to be offended)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2323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Two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did better than last time?</a:t>
            </a:r>
          </a:p>
          <a:p>
            <a:pPr lvl="1"/>
            <a:r>
              <a:rPr lang="en-US" dirty="0" smtClean="0"/>
              <a:t>How much did your number improve?</a:t>
            </a:r>
          </a:p>
          <a:p>
            <a:pPr lvl="1"/>
            <a:r>
              <a:rPr lang="en-US" dirty="0" smtClean="0"/>
              <a:t>Tell us what you tried, that worked</a:t>
            </a:r>
          </a:p>
          <a:p>
            <a:pPr lvl="1"/>
            <a:r>
              <a:rPr lang="en-US" dirty="0" smtClean="0"/>
              <a:t>Tell us what you tried, that didn’t work</a:t>
            </a:r>
          </a:p>
          <a:p>
            <a:pPr lvl="1"/>
            <a:r>
              <a:rPr lang="en-US" dirty="0" smtClean="0"/>
              <a:t>Any suggestions from your classmates?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773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Two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didn’t do better than last time?</a:t>
            </a:r>
          </a:p>
          <a:p>
            <a:pPr lvl="1"/>
            <a:r>
              <a:rPr lang="en-US" dirty="0" smtClean="0"/>
              <a:t>Tell us what you tried, that didn’t work</a:t>
            </a:r>
          </a:p>
          <a:p>
            <a:pPr lvl="1"/>
            <a:r>
              <a:rPr lang="en-US" dirty="0" smtClean="0"/>
              <a:t>Any suggestions from your classmates?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1151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5/11 </a:t>
            </a:r>
            <a:r>
              <a:rPr lang="en-US" dirty="0" smtClean="0"/>
              <a:t>Final Project Presentations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54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</TotalTime>
  <Words>179</Words>
  <Application>Microsoft Office PowerPoint</Application>
  <PresentationFormat>On-screen Show (4:3)</PresentationFormat>
  <Paragraphs>34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Feature Engineering Studio</vt:lpstr>
      <vt:lpstr>The Slog</vt:lpstr>
      <vt:lpstr>Part One</vt:lpstr>
      <vt:lpstr>Votes for Best Slog</vt:lpstr>
      <vt:lpstr>And the best slog is…</vt:lpstr>
      <vt:lpstr>Did it help you at all? </vt:lpstr>
      <vt:lpstr>Part Two</vt:lpstr>
      <vt:lpstr>Part Two</vt:lpstr>
      <vt:lpstr>Upcoming Classes</vt:lpstr>
      <vt:lpstr>Final Project Presentations</vt:lpstr>
      <vt:lpstr>Questions? Comments?</vt:lpstr>
      <vt:lpstr>Thank you!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Feature Engineering Studio</dc:title>
  <dc:creator>Baker, Ryan Shaun</dc:creator>
  <cp:lastModifiedBy>Ryan Baker</cp:lastModifiedBy>
  <cp:revision>125</cp:revision>
  <dcterms:created xsi:type="dcterms:W3CDTF">2013-08-27T11:33:40Z</dcterms:created>
  <dcterms:modified xsi:type="dcterms:W3CDTF">2015-05-02T14:34:05Z</dcterms:modified>
</cp:coreProperties>
</file>